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Open Sauce Light" charset="1" panose="00000400000000000000"/>
      <p:regular r:id="rId12"/>
    </p:embeddedFont>
    <p:embeddedFont>
      <p:font typeface="Joint" charset="1" panose="00000000000000000000"/>
      <p:regular r:id="rId13"/>
    </p:embeddedFont>
    <p:embeddedFont>
      <p:font typeface="Open Sauce Medium" charset="1" panose="00000600000000000000"/>
      <p:regular r:id="rId14"/>
    </p:embeddedFont>
    <p:embeddedFont>
      <p:font typeface="The Youngest" charset="1" panose="000005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5.png" Type="http://schemas.openxmlformats.org/officeDocument/2006/relationships/image"/><Relationship Id="rId27" Target="../media/image26.svg" Type="http://schemas.openxmlformats.org/officeDocument/2006/relationships/image"/><Relationship Id="rId28" Target="../media/image27.png" Type="http://schemas.openxmlformats.org/officeDocument/2006/relationships/image"/><Relationship Id="rId29" Target="../media/image28.svg" Type="http://schemas.openxmlformats.org/officeDocument/2006/relationships/image"/><Relationship Id="rId3" Target="../media/image2.svg" Type="http://schemas.openxmlformats.org/officeDocument/2006/relationships/image"/><Relationship Id="rId30" Target="../media/image29.png" Type="http://schemas.openxmlformats.org/officeDocument/2006/relationships/image"/><Relationship Id="rId31" Target="../media/image3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svg" Type="http://schemas.openxmlformats.org/officeDocument/2006/relationships/image"/><Relationship Id="rId11" Target="../media/image40.png" Type="http://schemas.openxmlformats.org/officeDocument/2006/relationships/image"/><Relationship Id="rId12" Target="../media/image41.svg" Type="http://schemas.openxmlformats.org/officeDocument/2006/relationships/image"/><Relationship Id="rId13" Target="../media/image42.png" Type="http://schemas.openxmlformats.org/officeDocument/2006/relationships/image"/><Relationship Id="rId14" Target="../media/image43.svg" Type="http://schemas.openxmlformats.org/officeDocument/2006/relationships/image"/><Relationship Id="rId15" Target="../media/image44.png" Type="http://schemas.openxmlformats.org/officeDocument/2006/relationships/image"/><Relationship Id="rId16" Target="../media/image45.svg" Type="http://schemas.openxmlformats.org/officeDocument/2006/relationships/image"/><Relationship Id="rId17" Target="../media/image46.png" Type="http://schemas.openxmlformats.org/officeDocument/2006/relationships/image"/><Relationship Id="rId18" Target="../media/image47.svg" Type="http://schemas.openxmlformats.org/officeDocument/2006/relationships/image"/><Relationship Id="rId19" Target="slide3.xml" Type="http://schemas.openxmlformats.org/officeDocument/2006/relationships/slide"/><Relationship Id="rId2" Target="../media/image31.png" Type="http://schemas.openxmlformats.org/officeDocument/2006/relationships/image"/><Relationship Id="rId20" Target="slide4.xml" Type="http://schemas.openxmlformats.org/officeDocument/2006/relationships/slide"/><Relationship Id="rId21" Target="slide5.xml" Type="http://schemas.openxmlformats.org/officeDocument/2006/relationships/slide"/><Relationship Id="rId22" Target="slide6.xml" Type="http://schemas.openxmlformats.org/officeDocument/2006/relationships/slid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svg" Type="http://schemas.openxmlformats.org/officeDocument/2006/relationships/image"/><Relationship Id="rId11" Target="../media/image56.png" Type="http://schemas.openxmlformats.org/officeDocument/2006/relationships/image"/><Relationship Id="rId12" Target="../media/image57.svg" Type="http://schemas.openxmlformats.org/officeDocument/2006/relationships/image"/><Relationship Id="rId13" Target="../media/image42.png" Type="http://schemas.openxmlformats.org/officeDocument/2006/relationships/image"/><Relationship Id="rId14" Target="../media/image43.svg" Type="http://schemas.openxmlformats.org/officeDocument/2006/relationships/image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slide2.xml" Type="http://schemas.openxmlformats.org/officeDocument/2006/relationships/slide"/><Relationship Id="rId5" Target="../media/image50.jpeg" Type="http://schemas.openxmlformats.org/officeDocument/2006/relationships/image"/><Relationship Id="rId6" Target="../media/image51.jpeg" Type="http://schemas.openxmlformats.org/officeDocument/2006/relationships/image"/><Relationship Id="rId7" Target="../media/image52.png" Type="http://schemas.openxmlformats.org/officeDocument/2006/relationships/image"/><Relationship Id="rId8" Target="../media/image53.sv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svg" Type="http://schemas.openxmlformats.org/officeDocument/2006/relationships/image"/><Relationship Id="rId11" Target="../media/image9.png" Type="http://schemas.openxmlformats.org/officeDocument/2006/relationships/image"/><Relationship Id="rId12" Target="../media/image10.svg" Type="http://schemas.openxmlformats.org/officeDocument/2006/relationships/image"/><Relationship Id="rId13" Target="slide2.xml" Type="http://schemas.openxmlformats.org/officeDocument/2006/relationships/slide"/><Relationship Id="rId14" Target="../media/image15.png" Type="http://schemas.openxmlformats.org/officeDocument/2006/relationships/image"/><Relationship Id="rId15" Target="../media/image16.svg" Type="http://schemas.openxmlformats.org/officeDocument/2006/relationships/image"/><Relationship Id="rId16" Target="../media/image63.png" Type="http://schemas.openxmlformats.org/officeDocument/2006/relationships/image"/><Relationship Id="rId17" Target="../media/image64.svg" Type="http://schemas.openxmlformats.org/officeDocument/2006/relationships/image"/><Relationship Id="rId18" Target="../media/image65.png" Type="http://schemas.openxmlformats.org/officeDocument/2006/relationships/image"/><Relationship Id="rId19" Target="../media/image66.svg" Type="http://schemas.openxmlformats.org/officeDocument/2006/relationships/image"/><Relationship Id="rId2" Target="../media/image58.jpeg" Type="http://schemas.openxmlformats.org/officeDocument/2006/relationships/image"/><Relationship Id="rId20" Target="../media/image67.png" Type="http://schemas.openxmlformats.org/officeDocument/2006/relationships/image"/><Relationship Id="rId21" Target="../media/image68.svg" Type="http://schemas.openxmlformats.org/officeDocument/2006/relationships/image"/><Relationship Id="rId22" Target="../media/image69.png" Type="http://schemas.openxmlformats.org/officeDocument/2006/relationships/image"/><Relationship Id="rId23" Target="../media/image70.svg" Type="http://schemas.openxmlformats.org/officeDocument/2006/relationships/image"/><Relationship Id="rId24" Target="../media/image71.png" Type="http://schemas.openxmlformats.org/officeDocument/2006/relationships/image"/><Relationship Id="rId3" Target="../media/image59.png" Type="http://schemas.openxmlformats.org/officeDocument/2006/relationships/image"/><Relationship Id="rId4" Target="../media/image60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61.png" Type="http://schemas.openxmlformats.org/officeDocument/2006/relationships/image"/><Relationship Id="rId8" Target="../media/image62.svg" Type="http://schemas.openxmlformats.org/officeDocument/2006/relationships/image"/><Relationship Id="rId9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7.svg" Type="http://schemas.openxmlformats.org/officeDocument/2006/relationships/image"/><Relationship Id="rId11" Target="../media/image78.png" Type="http://schemas.openxmlformats.org/officeDocument/2006/relationships/image"/><Relationship Id="rId12" Target="../media/image40.png" Type="http://schemas.openxmlformats.org/officeDocument/2006/relationships/image"/><Relationship Id="rId13" Target="../media/image41.svg" Type="http://schemas.openxmlformats.org/officeDocument/2006/relationships/image"/><Relationship Id="rId2" Target="../media/image72.png" Type="http://schemas.openxmlformats.org/officeDocument/2006/relationships/image"/><Relationship Id="rId3" Target="../media/image73.svg" Type="http://schemas.openxmlformats.org/officeDocument/2006/relationships/image"/><Relationship Id="rId4" Target="slide2.xml" Type="http://schemas.openxmlformats.org/officeDocument/2006/relationships/slide"/><Relationship Id="rId5" Target="../media/image44.png" Type="http://schemas.openxmlformats.org/officeDocument/2006/relationships/image"/><Relationship Id="rId6" Target="../media/image45.svg" Type="http://schemas.openxmlformats.org/officeDocument/2006/relationships/image"/><Relationship Id="rId7" Target="../media/image74.png" Type="http://schemas.openxmlformats.org/officeDocument/2006/relationships/image"/><Relationship Id="rId8" Target="../media/image75.svg" Type="http://schemas.openxmlformats.org/officeDocument/2006/relationships/image"/><Relationship Id="rId9" Target="../media/image7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svg" Type="http://schemas.openxmlformats.org/officeDocument/2006/relationships/image"/><Relationship Id="rId11" Target="../media/image81.png" Type="http://schemas.openxmlformats.org/officeDocument/2006/relationships/image"/><Relationship Id="rId12" Target="../media/image82.svg" Type="http://schemas.openxmlformats.org/officeDocument/2006/relationships/image"/><Relationship Id="rId13" Target="../media/image83.png" Type="http://schemas.openxmlformats.org/officeDocument/2006/relationships/image"/><Relationship Id="rId14" Target="../media/image84.svg" Type="http://schemas.openxmlformats.org/officeDocument/2006/relationships/image"/><Relationship Id="rId15" Target="../media/image85.png" Type="http://schemas.openxmlformats.org/officeDocument/2006/relationships/image"/><Relationship Id="rId16" Target="../media/image86.svg" Type="http://schemas.openxmlformats.org/officeDocument/2006/relationships/image"/><Relationship Id="rId17" Target="../media/image87.png" Type="http://schemas.openxmlformats.org/officeDocument/2006/relationships/image"/><Relationship Id="rId18" Target="../media/image88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slide2.xml" Type="http://schemas.openxmlformats.org/officeDocument/2006/relationships/slide"/><Relationship Id="rId7" Target="../media/image79.png" Type="http://schemas.openxmlformats.org/officeDocument/2006/relationships/image"/><Relationship Id="rId8" Target="../media/image80.svg" Type="http://schemas.openxmlformats.org/officeDocument/2006/relationships/image"/><Relationship Id="rId9" Target="../media/image6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32682" y="0"/>
            <a:ext cx="12755318" cy="7038333"/>
          </a:xfrm>
          <a:custGeom>
            <a:avLst/>
            <a:gdLst/>
            <a:ahLst/>
            <a:cxnLst/>
            <a:rect r="r" b="b" t="t" l="l"/>
            <a:pathLst>
              <a:path h="7038333" w="12755318">
                <a:moveTo>
                  <a:pt x="0" y="0"/>
                </a:moveTo>
                <a:lnTo>
                  <a:pt x="12755318" y="0"/>
                </a:lnTo>
                <a:lnTo>
                  <a:pt x="12755318" y="7038333"/>
                </a:lnTo>
                <a:lnTo>
                  <a:pt x="0" y="70383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533506" y="-3323560"/>
            <a:ext cx="11705343" cy="8704519"/>
          </a:xfrm>
          <a:custGeom>
            <a:avLst/>
            <a:gdLst/>
            <a:ahLst/>
            <a:cxnLst/>
            <a:rect r="r" b="b" t="t" l="l"/>
            <a:pathLst>
              <a:path h="8704519" w="11705343">
                <a:moveTo>
                  <a:pt x="0" y="0"/>
                </a:moveTo>
                <a:lnTo>
                  <a:pt x="11705343" y="0"/>
                </a:lnTo>
                <a:lnTo>
                  <a:pt x="11705343" y="8704520"/>
                </a:lnTo>
                <a:lnTo>
                  <a:pt x="0" y="87045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702451" y="4369989"/>
            <a:ext cx="6389981" cy="6389981"/>
          </a:xfrm>
          <a:custGeom>
            <a:avLst/>
            <a:gdLst/>
            <a:ahLst/>
            <a:cxnLst/>
            <a:rect r="r" b="b" t="t" l="l"/>
            <a:pathLst>
              <a:path h="6389981" w="6389981">
                <a:moveTo>
                  <a:pt x="0" y="0"/>
                </a:moveTo>
                <a:lnTo>
                  <a:pt x="6389980" y="0"/>
                </a:lnTo>
                <a:lnTo>
                  <a:pt x="6389980" y="6389981"/>
                </a:lnTo>
                <a:lnTo>
                  <a:pt x="0" y="63899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92051" y="-1049331"/>
            <a:ext cx="7445602" cy="5536820"/>
          </a:xfrm>
          <a:custGeom>
            <a:avLst/>
            <a:gdLst/>
            <a:ahLst/>
            <a:cxnLst/>
            <a:rect r="r" b="b" t="t" l="l"/>
            <a:pathLst>
              <a:path h="5536820" w="7445602">
                <a:moveTo>
                  <a:pt x="0" y="0"/>
                </a:moveTo>
                <a:lnTo>
                  <a:pt x="7445601" y="0"/>
                </a:lnTo>
                <a:lnTo>
                  <a:pt x="7445601" y="5536821"/>
                </a:lnTo>
                <a:lnTo>
                  <a:pt x="0" y="55368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981338" y="7974976"/>
            <a:ext cx="7445602" cy="5536820"/>
          </a:xfrm>
          <a:custGeom>
            <a:avLst/>
            <a:gdLst/>
            <a:ahLst/>
            <a:cxnLst/>
            <a:rect r="r" b="b" t="t" l="l"/>
            <a:pathLst>
              <a:path h="5536820" w="7445602">
                <a:moveTo>
                  <a:pt x="0" y="0"/>
                </a:moveTo>
                <a:lnTo>
                  <a:pt x="7445602" y="0"/>
                </a:lnTo>
                <a:lnTo>
                  <a:pt x="7445602" y="5536821"/>
                </a:lnTo>
                <a:lnTo>
                  <a:pt x="0" y="55368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916875" y="1840000"/>
            <a:ext cx="15711969" cy="8788119"/>
            <a:chOff x="0" y="0"/>
            <a:chExt cx="20949292" cy="11717492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2710582" y="1932246"/>
              <a:ext cx="18238710" cy="9785246"/>
              <a:chOff x="0" y="0"/>
              <a:chExt cx="3602708" cy="1932888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3602708" cy="1932888"/>
              </a:xfrm>
              <a:custGeom>
                <a:avLst/>
                <a:gdLst/>
                <a:ahLst/>
                <a:cxnLst/>
                <a:rect r="r" b="b" t="t" l="l"/>
                <a:pathLst>
                  <a:path h="1932888" w="3602708">
                    <a:moveTo>
                      <a:pt x="0" y="0"/>
                    </a:moveTo>
                    <a:lnTo>
                      <a:pt x="3602708" y="0"/>
                    </a:lnTo>
                    <a:lnTo>
                      <a:pt x="3602708" y="1932888"/>
                    </a:lnTo>
                    <a:lnTo>
                      <a:pt x="0" y="1932888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28575"/>
                <a:ext cx="3602708" cy="19614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2286937" y="1703185"/>
              <a:ext cx="18238710" cy="9785246"/>
              <a:chOff x="0" y="0"/>
              <a:chExt cx="3602708" cy="1932888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3602708" cy="1932888"/>
              </a:xfrm>
              <a:custGeom>
                <a:avLst/>
                <a:gdLst/>
                <a:ahLst/>
                <a:cxnLst/>
                <a:rect r="r" b="b" t="t" l="l"/>
                <a:pathLst>
                  <a:path h="1932888" w="3602708">
                    <a:moveTo>
                      <a:pt x="0" y="0"/>
                    </a:moveTo>
                    <a:lnTo>
                      <a:pt x="3602708" y="0"/>
                    </a:lnTo>
                    <a:lnTo>
                      <a:pt x="3602708" y="1932888"/>
                    </a:lnTo>
                    <a:lnTo>
                      <a:pt x="0" y="1932888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3602708" cy="19614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1863291" y="1352472"/>
              <a:ext cx="18238710" cy="9785246"/>
              <a:chOff x="0" y="0"/>
              <a:chExt cx="3602708" cy="1932888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3602708" cy="1932888"/>
              </a:xfrm>
              <a:custGeom>
                <a:avLst/>
                <a:gdLst/>
                <a:ahLst/>
                <a:cxnLst/>
                <a:rect r="r" b="b" t="t" l="l"/>
                <a:pathLst>
                  <a:path h="1932888" w="3602708">
                    <a:moveTo>
                      <a:pt x="0" y="0"/>
                    </a:moveTo>
                    <a:lnTo>
                      <a:pt x="3602708" y="0"/>
                    </a:lnTo>
                    <a:lnTo>
                      <a:pt x="3602708" y="1932888"/>
                    </a:lnTo>
                    <a:lnTo>
                      <a:pt x="0" y="1932888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28575"/>
                <a:ext cx="3602708" cy="19614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677646" y="483062"/>
              <a:ext cx="18238710" cy="9785246"/>
              <a:chOff x="0" y="0"/>
              <a:chExt cx="3602708" cy="193288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3602708" cy="1932888"/>
              </a:xfrm>
              <a:custGeom>
                <a:avLst/>
                <a:gdLst/>
                <a:ahLst/>
                <a:cxnLst/>
                <a:rect r="r" b="b" t="t" l="l"/>
                <a:pathLst>
                  <a:path h="1932888" w="3602708">
                    <a:moveTo>
                      <a:pt x="0" y="0"/>
                    </a:moveTo>
                    <a:lnTo>
                      <a:pt x="3602708" y="0"/>
                    </a:lnTo>
                    <a:lnTo>
                      <a:pt x="3602708" y="1932888"/>
                    </a:lnTo>
                    <a:lnTo>
                      <a:pt x="0" y="1932888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28575"/>
                <a:ext cx="3602708" cy="19614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0" y="0"/>
              <a:ext cx="18238710" cy="9785246"/>
              <a:chOff x="0" y="0"/>
              <a:chExt cx="3602708" cy="1932888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3602708" cy="1932888"/>
              </a:xfrm>
              <a:custGeom>
                <a:avLst/>
                <a:gdLst/>
                <a:ahLst/>
                <a:cxnLst/>
                <a:rect r="r" b="b" t="t" l="l"/>
                <a:pathLst>
                  <a:path h="1932888" w="3602708">
                    <a:moveTo>
                      <a:pt x="0" y="0"/>
                    </a:moveTo>
                    <a:lnTo>
                      <a:pt x="3602708" y="0"/>
                    </a:lnTo>
                    <a:lnTo>
                      <a:pt x="3602708" y="1932888"/>
                    </a:lnTo>
                    <a:lnTo>
                      <a:pt x="0" y="1932888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28575"/>
                <a:ext cx="3602708" cy="19614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</p:grpSp>
      <p:grpSp>
        <p:nvGrpSpPr>
          <p:cNvPr name="Group 23" id="23"/>
          <p:cNvGrpSpPr/>
          <p:nvPr/>
        </p:nvGrpSpPr>
        <p:grpSpPr>
          <a:xfrm rot="0">
            <a:off x="2280405" y="1438416"/>
            <a:ext cx="13727190" cy="7410167"/>
            <a:chOff x="0" y="0"/>
            <a:chExt cx="18302920" cy="9880223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73815"/>
              <a:ext cx="18302920" cy="9806408"/>
              <a:chOff x="0" y="0"/>
              <a:chExt cx="3615392" cy="1937068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3615392" cy="1937068"/>
              </a:xfrm>
              <a:custGeom>
                <a:avLst/>
                <a:gdLst/>
                <a:ahLst/>
                <a:cxnLst/>
                <a:rect r="r" b="b" t="t" l="l"/>
                <a:pathLst>
                  <a:path h="1937068" w="3615392">
                    <a:moveTo>
                      <a:pt x="0" y="0"/>
                    </a:moveTo>
                    <a:lnTo>
                      <a:pt x="3615392" y="0"/>
                    </a:lnTo>
                    <a:lnTo>
                      <a:pt x="3615392" y="1937068"/>
                    </a:lnTo>
                    <a:lnTo>
                      <a:pt x="0" y="1937068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28575"/>
                <a:ext cx="3615392" cy="1965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0" y="0"/>
              <a:ext cx="18302920" cy="867262"/>
              <a:chOff x="0" y="0"/>
              <a:chExt cx="3615392" cy="171311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3615392" cy="171311"/>
              </a:xfrm>
              <a:custGeom>
                <a:avLst/>
                <a:gdLst/>
                <a:ahLst/>
                <a:cxnLst/>
                <a:rect r="r" b="b" t="t" l="l"/>
                <a:pathLst>
                  <a:path h="171311" w="3615392">
                    <a:moveTo>
                      <a:pt x="0" y="0"/>
                    </a:moveTo>
                    <a:lnTo>
                      <a:pt x="3615392" y="0"/>
                    </a:lnTo>
                    <a:lnTo>
                      <a:pt x="3615392" y="171311"/>
                    </a:lnTo>
                    <a:lnTo>
                      <a:pt x="0" y="171311"/>
                    </a:lnTo>
                    <a:close/>
                  </a:path>
                </a:pathLst>
              </a:custGeom>
              <a:solidFill>
                <a:srgbClr val="1489EE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28575"/>
                <a:ext cx="3615392" cy="1998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Freeform 30" id="30"/>
            <p:cNvSpPr/>
            <p:nvPr/>
          </p:nvSpPr>
          <p:spPr>
            <a:xfrm flipH="false" flipV="false" rot="0">
              <a:off x="497542" y="246005"/>
              <a:ext cx="375253" cy="375253"/>
            </a:xfrm>
            <a:custGeom>
              <a:avLst/>
              <a:gdLst/>
              <a:ahLst/>
              <a:cxnLst/>
              <a:rect r="r" b="b" t="t" l="l"/>
              <a:pathLst>
                <a:path h="375253" w="375253">
                  <a:moveTo>
                    <a:pt x="0" y="0"/>
                  </a:moveTo>
                  <a:lnTo>
                    <a:pt x="375253" y="0"/>
                  </a:lnTo>
                  <a:lnTo>
                    <a:pt x="375253" y="375252"/>
                  </a:lnTo>
                  <a:lnTo>
                    <a:pt x="0" y="3752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5464264" y="6953895"/>
            <a:ext cx="7679630" cy="706756"/>
            <a:chOff x="0" y="0"/>
            <a:chExt cx="2022619" cy="18614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022619" cy="186142"/>
            </a:xfrm>
            <a:custGeom>
              <a:avLst/>
              <a:gdLst/>
              <a:ahLst/>
              <a:cxnLst/>
              <a:rect r="r" b="b" t="t" l="l"/>
              <a:pathLst>
                <a:path h="186142" w="2022619">
                  <a:moveTo>
                    <a:pt x="0" y="0"/>
                  </a:moveTo>
                  <a:lnTo>
                    <a:pt x="2022619" y="0"/>
                  </a:lnTo>
                  <a:lnTo>
                    <a:pt x="2022619" y="186142"/>
                  </a:lnTo>
                  <a:lnTo>
                    <a:pt x="0" y="186142"/>
                  </a:lnTo>
                  <a:close/>
                </a:path>
              </a:pathLst>
            </a:custGeom>
            <a:solidFill>
              <a:srgbClr val="FEEF99"/>
            </a:solidFill>
            <a:ln w="19050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2022619" cy="224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272727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1242002052</a:t>
              </a: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-539977">
            <a:off x="14522606" y="8782940"/>
            <a:ext cx="477761" cy="834186"/>
          </a:xfrm>
          <a:custGeom>
            <a:avLst/>
            <a:gdLst/>
            <a:ahLst/>
            <a:cxnLst/>
            <a:rect r="r" b="b" t="t" l="l"/>
            <a:pathLst>
              <a:path h="834186" w="477761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-539977">
            <a:off x="17321604" y="8702789"/>
            <a:ext cx="477761" cy="834186"/>
          </a:xfrm>
          <a:custGeom>
            <a:avLst/>
            <a:gdLst/>
            <a:ahLst/>
            <a:cxnLst/>
            <a:rect r="r" b="b" t="t" l="l"/>
            <a:pathLst>
              <a:path h="834186" w="477761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6996078" y="1605654"/>
            <a:ext cx="941698" cy="941698"/>
          </a:xfrm>
          <a:custGeom>
            <a:avLst/>
            <a:gdLst/>
            <a:ahLst/>
            <a:cxnLst/>
            <a:rect r="r" b="b" t="t" l="l"/>
            <a:pathLst>
              <a:path h="941698" w="941698">
                <a:moveTo>
                  <a:pt x="0" y="0"/>
                </a:moveTo>
                <a:lnTo>
                  <a:pt x="941699" y="0"/>
                </a:lnTo>
                <a:lnTo>
                  <a:pt x="941699" y="941698"/>
                </a:lnTo>
                <a:lnTo>
                  <a:pt x="0" y="94169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4761487" y="3132328"/>
            <a:ext cx="811489" cy="811489"/>
          </a:xfrm>
          <a:custGeom>
            <a:avLst/>
            <a:gdLst/>
            <a:ahLst/>
            <a:cxnLst/>
            <a:rect r="r" b="b" t="t" l="l"/>
            <a:pathLst>
              <a:path h="811489" w="811489">
                <a:moveTo>
                  <a:pt x="0" y="0"/>
                </a:moveTo>
                <a:lnTo>
                  <a:pt x="811489" y="0"/>
                </a:lnTo>
                <a:lnTo>
                  <a:pt x="811489" y="811489"/>
                </a:lnTo>
                <a:lnTo>
                  <a:pt x="0" y="81148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-539977">
            <a:off x="17020420" y="9658591"/>
            <a:ext cx="477761" cy="834186"/>
          </a:xfrm>
          <a:custGeom>
            <a:avLst/>
            <a:gdLst/>
            <a:ahLst/>
            <a:cxnLst/>
            <a:rect r="r" b="b" t="t" l="l"/>
            <a:pathLst>
              <a:path h="834186" w="477761">
                <a:moveTo>
                  <a:pt x="0" y="0"/>
                </a:moveTo>
                <a:lnTo>
                  <a:pt x="477760" y="0"/>
                </a:lnTo>
                <a:lnTo>
                  <a:pt x="477760" y="834185"/>
                </a:lnTo>
                <a:lnTo>
                  <a:pt x="0" y="83418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-539977">
            <a:off x="15768714" y="8391881"/>
            <a:ext cx="477761" cy="834186"/>
          </a:xfrm>
          <a:custGeom>
            <a:avLst/>
            <a:gdLst/>
            <a:ahLst/>
            <a:cxnLst/>
            <a:rect r="r" b="b" t="t" l="l"/>
            <a:pathLst>
              <a:path h="834186" w="477761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2666466" y="3010644"/>
            <a:ext cx="1010742" cy="773677"/>
          </a:xfrm>
          <a:custGeom>
            <a:avLst/>
            <a:gdLst/>
            <a:ahLst/>
            <a:cxnLst/>
            <a:rect r="r" b="b" t="t" l="l"/>
            <a:pathLst>
              <a:path h="773677" w="1010742">
                <a:moveTo>
                  <a:pt x="0" y="0"/>
                </a:moveTo>
                <a:lnTo>
                  <a:pt x="1010743" y="0"/>
                </a:lnTo>
                <a:lnTo>
                  <a:pt x="1010743" y="773677"/>
                </a:lnTo>
                <a:lnTo>
                  <a:pt x="0" y="77367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9506367" y="7772001"/>
            <a:ext cx="1928116" cy="532861"/>
          </a:xfrm>
          <a:custGeom>
            <a:avLst/>
            <a:gdLst/>
            <a:ahLst/>
            <a:cxnLst/>
            <a:rect r="r" b="b" t="t" l="l"/>
            <a:pathLst>
              <a:path h="532861" w="1928116">
                <a:moveTo>
                  <a:pt x="0" y="0"/>
                </a:moveTo>
                <a:lnTo>
                  <a:pt x="1928116" y="0"/>
                </a:lnTo>
                <a:lnTo>
                  <a:pt x="1928116" y="532861"/>
                </a:lnTo>
                <a:lnTo>
                  <a:pt x="0" y="532861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-539977">
            <a:off x="13711117" y="7874763"/>
            <a:ext cx="477761" cy="834186"/>
          </a:xfrm>
          <a:custGeom>
            <a:avLst/>
            <a:gdLst/>
            <a:ahLst/>
            <a:cxnLst/>
            <a:rect r="r" b="b" t="t" l="l"/>
            <a:pathLst>
              <a:path h="834186" w="477761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3" id="43"/>
          <p:cNvSpPr txBox="true"/>
          <p:nvPr/>
        </p:nvSpPr>
        <p:spPr>
          <a:xfrm rot="0">
            <a:off x="3893986" y="2556249"/>
            <a:ext cx="10820185" cy="4674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80"/>
              </a:lnSpc>
            </a:pPr>
            <a:r>
              <a:rPr lang="en-US" sz="12800">
                <a:solidFill>
                  <a:srgbClr val="FFACC2"/>
                </a:solidFill>
                <a:latin typeface="Joint"/>
                <a:ea typeface="Joint"/>
                <a:cs typeface="Joint"/>
                <a:sym typeface="Joint"/>
              </a:rPr>
              <a:t>ANALISIS PENGELUARAN PELANGGAN</a:t>
            </a:r>
          </a:p>
        </p:txBody>
      </p:sp>
      <p:sp>
        <p:nvSpPr>
          <p:cNvPr name="Freeform 44" id="44"/>
          <p:cNvSpPr/>
          <p:nvPr/>
        </p:nvSpPr>
        <p:spPr>
          <a:xfrm flipH="false" flipV="false" rot="0">
            <a:off x="3028129" y="4100651"/>
            <a:ext cx="1010742" cy="773677"/>
          </a:xfrm>
          <a:custGeom>
            <a:avLst/>
            <a:gdLst/>
            <a:ahLst/>
            <a:cxnLst/>
            <a:rect r="r" b="b" t="t" l="l"/>
            <a:pathLst>
              <a:path h="773677" w="1010742">
                <a:moveTo>
                  <a:pt x="0" y="0"/>
                </a:moveTo>
                <a:lnTo>
                  <a:pt x="1010742" y="0"/>
                </a:lnTo>
                <a:lnTo>
                  <a:pt x="1010742" y="773677"/>
                </a:lnTo>
                <a:lnTo>
                  <a:pt x="0" y="77367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2573582" y="1686882"/>
            <a:ext cx="1376415" cy="1376415"/>
          </a:xfrm>
          <a:custGeom>
            <a:avLst/>
            <a:gdLst/>
            <a:ahLst/>
            <a:cxnLst/>
            <a:rect r="r" b="b" t="t" l="l"/>
            <a:pathLst>
              <a:path h="1376415" w="1376415">
                <a:moveTo>
                  <a:pt x="0" y="0"/>
                </a:moveTo>
                <a:lnTo>
                  <a:pt x="1376415" y="0"/>
                </a:lnTo>
                <a:lnTo>
                  <a:pt x="1376415" y="1376415"/>
                </a:lnTo>
                <a:lnTo>
                  <a:pt x="0" y="1376415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7466928" y="7772001"/>
            <a:ext cx="1846169" cy="510214"/>
          </a:xfrm>
          <a:custGeom>
            <a:avLst/>
            <a:gdLst/>
            <a:ahLst/>
            <a:cxnLst/>
            <a:rect r="r" b="b" t="t" l="l"/>
            <a:pathLst>
              <a:path h="510214" w="1846169">
                <a:moveTo>
                  <a:pt x="0" y="0"/>
                </a:moveTo>
                <a:lnTo>
                  <a:pt x="1846168" y="0"/>
                </a:lnTo>
                <a:lnTo>
                  <a:pt x="1846168" y="510214"/>
                </a:lnTo>
                <a:lnTo>
                  <a:pt x="0" y="510214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5464264" y="6953895"/>
            <a:ext cx="706756" cy="706756"/>
          </a:xfrm>
          <a:custGeom>
            <a:avLst/>
            <a:gdLst/>
            <a:ahLst/>
            <a:cxnLst/>
            <a:rect r="r" b="b" t="t" l="l"/>
            <a:pathLst>
              <a:path h="706756" w="706756">
                <a:moveTo>
                  <a:pt x="0" y="0"/>
                </a:moveTo>
                <a:lnTo>
                  <a:pt x="706756" y="0"/>
                </a:lnTo>
                <a:lnTo>
                  <a:pt x="706756" y="706756"/>
                </a:lnTo>
                <a:lnTo>
                  <a:pt x="0" y="706756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1" t="-55530" r="-23233" b="-552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93700" y="1177817"/>
            <a:ext cx="4310434" cy="2170891"/>
          </a:xfrm>
          <a:custGeom>
            <a:avLst/>
            <a:gdLst/>
            <a:ahLst/>
            <a:cxnLst/>
            <a:rect r="r" b="b" t="t" l="l"/>
            <a:pathLst>
              <a:path h="2170891" w="4310434">
                <a:moveTo>
                  <a:pt x="0" y="0"/>
                </a:moveTo>
                <a:lnTo>
                  <a:pt x="4310434" y="0"/>
                </a:lnTo>
                <a:lnTo>
                  <a:pt x="4310434" y="2170891"/>
                </a:lnTo>
                <a:lnTo>
                  <a:pt x="0" y="217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207635"/>
            <a:ext cx="6268760" cy="7871731"/>
          </a:xfrm>
          <a:custGeom>
            <a:avLst/>
            <a:gdLst/>
            <a:ahLst/>
            <a:cxnLst/>
            <a:rect r="r" b="b" t="t" l="l"/>
            <a:pathLst>
              <a:path h="7871731" w="6268760">
                <a:moveTo>
                  <a:pt x="0" y="0"/>
                </a:moveTo>
                <a:lnTo>
                  <a:pt x="6268760" y="0"/>
                </a:lnTo>
                <a:lnTo>
                  <a:pt x="6268760" y="7871730"/>
                </a:lnTo>
                <a:lnTo>
                  <a:pt x="0" y="78717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32976" y="2946055"/>
            <a:ext cx="4063701" cy="2674654"/>
          </a:xfrm>
          <a:custGeom>
            <a:avLst/>
            <a:gdLst/>
            <a:ahLst/>
            <a:cxnLst/>
            <a:rect r="r" b="b" t="t" l="l"/>
            <a:pathLst>
              <a:path h="2674654" w="4063701">
                <a:moveTo>
                  <a:pt x="0" y="0"/>
                </a:moveTo>
                <a:lnTo>
                  <a:pt x="4063701" y="0"/>
                </a:lnTo>
                <a:lnTo>
                  <a:pt x="4063701" y="2674655"/>
                </a:lnTo>
                <a:lnTo>
                  <a:pt x="0" y="26746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032976" y="6617584"/>
            <a:ext cx="4063701" cy="2977585"/>
          </a:xfrm>
          <a:custGeom>
            <a:avLst/>
            <a:gdLst/>
            <a:ahLst/>
            <a:cxnLst/>
            <a:rect r="r" b="b" t="t" l="l"/>
            <a:pathLst>
              <a:path h="2977585" w="4063701">
                <a:moveTo>
                  <a:pt x="0" y="0"/>
                </a:moveTo>
                <a:lnTo>
                  <a:pt x="4063701" y="0"/>
                </a:lnTo>
                <a:lnTo>
                  <a:pt x="4063701" y="2977585"/>
                </a:lnTo>
                <a:lnTo>
                  <a:pt x="0" y="2977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338435" y="5442075"/>
            <a:ext cx="4053686" cy="2962876"/>
          </a:xfrm>
          <a:custGeom>
            <a:avLst/>
            <a:gdLst/>
            <a:ahLst/>
            <a:cxnLst/>
            <a:rect r="r" b="b" t="t" l="l"/>
            <a:pathLst>
              <a:path h="2962876" w="4053686">
                <a:moveTo>
                  <a:pt x="0" y="0"/>
                </a:moveTo>
                <a:lnTo>
                  <a:pt x="4053686" y="0"/>
                </a:lnTo>
                <a:lnTo>
                  <a:pt x="4053686" y="2962876"/>
                </a:lnTo>
                <a:lnTo>
                  <a:pt x="0" y="29628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4134444"/>
            <a:ext cx="544451" cy="483077"/>
          </a:xfrm>
          <a:custGeom>
            <a:avLst/>
            <a:gdLst/>
            <a:ahLst/>
            <a:cxnLst/>
            <a:rect r="r" b="b" t="t" l="l"/>
            <a:pathLst>
              <a:path h="483077" w="544451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690998" y="911977"/>
            <a:ext cx="4952889" cy="1689726"/>
            <a:chOff x="0" y="0"/>
            <a:chExt cx="3736531" cy="127475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736531" cy="1274753"/>
            </a:xfrm>
            <a:custGeom>
              <a:avLst/>
              <a:gdLst/>
              <a:ahLst/>
              <a:cxnLst/>
              <a:rect r="r" b="b" t="t" l="l"/>
              <a:pathLst>
                <a:path h="1274753" w="3736531">
                  <a:moveTo>
                    <a:pt x="46893" y="0"/>
                  </a:moveTo>
                  <a:lnTo>
                    <a:pt x="3689638" y="0"/>
                  </a:lnTo>
                  <a:cubicBezTo>
                    <a:pt x="3702074" y="0"/>
                    <a:pt x="3714002" y="4941"/>
                    <a:pt x="3722796" y="13735"/>
                  </a:cubicBezTo>
                  <a:cubicBezTo>
                    <a:pt x="3731590" y="22529"/>
                    <a:pt x="3736531" y="34456"/>
                    <a:pt x="3736531" y="46893"/>
                  </a:cubicBezTo>
                  <a:lnTo>
                    <a:pt x="3736531" y="1227860"/>
                  </a:lnTo>
                  <a:cubicBezTo>
                    <a:pt x="3736531" y="1253759"/>
                    <a:pt x="3715536" y="1274753"/>
                    <a:pt x="3689638" y="1274753"/>
                  </a:cubicBezTo>
                  <a:lnTo>
                    <a:pt x="46893" y="1274753"/>
                  </a:lnTo>
                  <a:cubicBezTo>
                    <a:pt x="20995" y="1274753"/>
                    <a:pt x="0" y="1253759"/>
                    <a:pt x="0" y="1227860"/>
                  </a:cubicBezTo>
                  <a:lnTo>
                    <a:pt x="0" y="46893"/>
                  </a:lnTo>
                  <a:cubicBezTo>
                    <a:pt x="0" y="20995"/>
                    <a:pt x="20995" y="0"/>
                    <a:pt x="46893" y="0"/>
                  </a:cubicBezTo>
                  <a:close/>
                </a:path>
              </a:pathLst>
            </a:custGeom>
            <a:solidFill>
              <a:srgbClr val="FF9925"/>
            </a:solidFill>
            <a:ln w="19050" cap="rnd">
              <a:solidFill>
                <a:srgbClr val="272727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736531" cy="131285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272727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Tugas Akhir Praktikum PTI!!!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8574445" y="9079365"/>
            <a:ext cx="569555" cy="569555"/>
          </a:xfrm>
          <a:custGeom>
            <a:avLst/>
            <a:gdLst/>
            <a:ahLst/>
            <a:cxnLst/>
            <a:rect r="r" b="b" t="t" l="l"/>
            <a:pathLst>
              <a:path h="569555" w="569555">
                <a:moveTo>
                  <a:pt x="0" y="0"/>
                </a:moveTo>
                <a:lnTo>
                  <a:pt x="569555" y="0"/>
                </a:lnTo>
                <a:lnTo>
                  <a:pt x="569555" y="569556"/>
                </a:lnTo>
                <a:lnTo>
                  <a:pt x="0" y="5695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149385" y="1207635"/>
            <a:ext cx="675067" cy="675067"/>
          </a:xfrm>
          <a:custGeom>
            <a:avLst/>
            <a:gdLst/>
            <a:ahLst/>
            <a:cxnLst/>
            <a:rect r="r" b="b" t="t" l="l"/>
            <a:pathLst>
              <a:path h="675067" w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267022" y="1207635"/>
            <a:ext cx="675067" cy="675067"/>
          </a:xfrm>
          <a:custGeom>
            <a:avLst/>
            <a:gdLst/>
            <a:ahLst/>
            <a:cxnLst/>
            <a:rect r="r" b="b" t="t" l="l"/>
            <a:pathLst>
              <a:path h="675067" w="675067">
                <a:moveTo>
                  <a:pt x="0" y="0"/>
                </a:moveTo>
                <a:lnTo>
                  <a:pt x="675067" y="0"/>
                </a:lnTo>
                <a:lnTo>
                  <a:pt x="675067" y="675066"/>
                </a:lnTo>
                <a:lnTo>
                  <a:pt x="0" y="6750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824452" y="8596289"/>
            <a:ext cx="544451" cy="483077"/>
          </a:xfrm>
          <a:custGeom>
            <a:avLst/>
            <a:gdLst/>
            <a:ahLst/>
            <a:cxnLst/>
            <a:rect r="r" b="b" t="t" l="l"/>
            <a:pathLst>
              <a:path h="483077" w="544451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174322" y="2946055"/>
            <a:ext cx="906991" cy="1196271"/>
          </a:xfrm>
          <a:custGeom>
            <a:avLst/>
            <a:gdLst/>
            <a:ahLst/>
            <a:cxnLst/>
            <a:rect r="r" b="b" t="t" l="l"/>
            <a:pathLst>
              <a:path h="1196271" w="90699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721282" y="4283383"/>
            <a:ext cx="4883597" cy="2018113"/>
            <a:chOff x="0" y="0"/>
            <a:chExt cx="6511463" cy="2690817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314325"/>
              <a:ext cx="6511463" cy="2333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1999"/>
                </a:lnSpc>
                <a:spcBef>
                  <a:spcPct val="0"/>
                </a:spcBef>
              </a:pPr>
              <a:r>
                <a:rPr lang="en-US" sz="9999">
                  <a:solidFill>
                    <a:srgbClr val="FFACC2"/>
                  </a:solidFill>
                  <a:latin typeface="Joint"/>
                  <a:ea typeface="Joint"/>
                  <a:cs typeface="Joint"/>
                  <a:sym typeface="Joint"/>
                </a:rPr>
                <a:t>GROCERY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2071692"/>
              <a:ext cx="6511463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8574445" y="1959824"/>
            <a:ext cx="3464793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u="sng">
                <a:solidFill>
                  <a:srgbClr val="272727"/>
                </a:solidFill>
                <a:latin typeface="Joint"/>
                <a:ea typeface="Joint"/>
                <a:cs typeface="Joint"/>
                <a:sym typeface="Joint"/>
                <a:hlinkClick r:id="rId19" action="ppaction://hlinksldjump"/>
              </a:rPr>
              <a:t>TOPIC 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332430" y="4050655"/>
            <a:ext cx="3464793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u="sng">
                <a:solidFill>
                  <a:srgbClr val="272727"/>
                </a:solidFill>
                <a:latin typeface="Joint"/>
                <a:ea typeface="Joint"/>
                <a:cs typeface="Joint"/>
                <a:sym typeface="Joint"/>
                <a:hlinkClick r:id="rId20" action="ppaction://hlinksldjump"/>
              </a:rPr>
              <a:t>TOPIC 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616520" y="6690786"/>
            <a:ext cx="3464793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u="sng">
                <a:solidFill>
                  <a:srgbClr val="272727"/>
                </a:solidFill>
                <a:latin typeface="Joint"/>
                <a:ea typeface="Joint"/>
                <a:cs typeface="Joint"/>
                <a:sym typeface="Joint"/>
                <a:hlinkClick r:id="rId21" action="ppaction://hlinksldjump"/>
              </a:rPr>
              <a:t>TOPIC 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332430" y="7703276"/>
            <a:ext cx="3464793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u="sng">
                <a:solidFill>
                  <a:srgbClr val="272727"/>
                </a:solidFill>
                <a:latin typeface="Joint"/>
                <a:ea typeface="Joint"/>
                <a:cs typeface="Joint"/>
                <a:sym typeface="Joint"/>
                <a:hlinkClick r:id="rId22" action="ppaction://hlinksldjump"/>
              </a:rPr>
              <a:t>TOPIC 4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1190684" y="7998153"/>
            <a:ext cx="906991" cy="1196271"/>
          </a:xfrm>
          <a:custGeom>
            <a:avLst/>
            <a:gdLst/>
            <a:ahLst/>
            <a:cxnLst/>
            <a:rect r="r" b="b" t="t" l="l"/>
            <a:pathLst>
              <a:path h="1196271" w="906991">
                <a:moveTo>
                  <a:pt x="0" y="0"/>
                </a:moveTo>
                <a:lnTo>
                  <a:pt x="906991" y="0"/>
                </a:lnTo>
                <a:lnTo>
                  <a:pt x="906991" y="1196272"/>
                </a:lnTo>
                <a:lnTo>
                  <a:pt x="0" y="119627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5890232" y="4956285"/>
            <a:ext cx="906991" cy="1196271"/>
          </a:xfrm>
          <a:custGeom>
            <a:avLst/>
            <a:gdLst/>
            <a:ahLst/>
            <a:cxnLst/>
            <a:rect r="r" b="b" t="t" l="l"/>
            <a:pathLst>
              <a:path h="1196271" w="90699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5890232" y="9258300"/>
            <a:ext cx="906991" cy="1196271"/>
          </a:xfrm>
          <a:custGeom>
            <a:avLst/>
            <a:gdLst/>
            <a:ahLst/>
            <a:cxnLst/>
            <a:rect r="r" b="b" t="t" l="l"/>
            <a:pathLst>
              <a:path h="1196271" w="906991">
                <a:moveTo>
                  <a:pt x="0" y="0"/>
                </a:moveTo>
                <a:lnTo>
                  <a:pt x="906991" y="0"/>
                </a:lnTo>
                <a:lnTo>
                  <a:pt x="906991" y="1196271"/>
                </a:lnTo>
                <a:lnTo>
                  <a:pt x="0" y="11962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861853"/>
            <a:ext cx="18288000" cy="10163175"/>
          </a:xfrm>
          <a:custGeom>
            <a:avLst/>
            <a:gdLst/>
            <a:ahLst/>
            <a:cxnLst/>
            <a:rect r="r" b="b" t="t" l="l"/>
            <a:pathLst>
              <a:path h="10163175" w="18288000">
                <a:moveTo>
                  <a:pt x="0" y="0"/>
                </a:moveTo>
                <a:lnTo>
                  <a:pt x="18288000" y="0"/>
                </a:lnTo>
                <a:lnTo>
                  <a:pt x="18288000" y="10163175"/>
                </a:lnTo>
                <a:lnTo>
                  <a:pt x="0" y="10163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755013" y="8904922"/>
            <a:ext cx="2777973" cy="706756"/>
            <a:chOff x="0" y="0"/>
            <a:chExt cx="731647" cy="1861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31647" cy="186142"/>
            </a:xfrm>
            <a:custGeom>
              <a:avLst/>
              <a:gdLst/>
              <a:ahLst/>
              <a:cxnLst/>
              <a:rect r="r" b="b" t="t" l="l"/>
              <a:pathLst>
                <a:path h="186142" w="731647">
                  <a:moveTo>
                    <a:pt x="0" y="0"/>
                  </a:moveTo>
                  <a:lnTo>
                    <a:pt x="731647" y="0"/>
                  </a:lnTo>
                  <a:lnTo>
                    <a:pt x="731647" y="186142"/>
                  </a:lnTo>
                  <a:lnTo>
                    <a:pt x="0" y="186142"/>
                  </a:lnTo>
                  <a:close/>
                </a:path>
              </a:pathLst>
            </a:custGeom>
            <a:solidFill>
              <a:srgbClr val="FDFCF5"/>
            </a:solidFill>
            <a:ln w="19050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31647" cy="224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  <a:r>
                <a:rPr lang="en-US" b="true" sz="1599" u="sng">
                  <a:solidFill>
                    <a:srgbClr val="272727"/>
                  </a:solidFill>
                  <a:latin typeface="Open Sauce Medium"/>
                  <a:ea typeface="Open Sauce Medium"/>
                  <a:cs typeface="Open Sauce Medium"/>
                  <a:sym typeface="Open Sauce Medium"/>
                  <a:hlinkClick r:id="rId4" action="ppaction://hlinksldjump"/>
                </a:rPr>
                <a:t>Back to Agenda Page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069901" y="1327778"/>
            <a:ext cx="8148199" cy="963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70"/>
              </a:lnSpc>
            </a:pPr>
            <a:r>
              <a:rPr lang="en-US" sz="6300">
                <a:solidFill>
                  <a:srgbClr val="FFACC2"/>
                </a:solidFill>
                <a:latin typeface="Joint"/>
                <a:ea typeface="Joint"/>
                <a:cs typeface="Joint"/>
                <a:sym typeface="Joint"/>
              </a:rPr>
              <a:t>RINGKASAN DATA AWAL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11533" y="2693129"/>
            <a:ext cx="9864933" cy="5595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2727"/>
                </a:solidFill>
                <a:latin typeface="The Youngest"/>
                <a:ea typeface="The Youngest"/>
                <a:cs typeface="The Youngest"/>
                <a:sym typeface="The Youngest"/>
              </a:rPr>
              <a:t>Data terdiri dari 2 channel utama: Horeca and Retail. Kategori pengeluaran meliputi Fresh, Milk, Grocery, Frozen, Detergent_Paper dan Delicassen. </a:t>
            </a:r>
          </a:p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72727"/>
                </a:solidFill>
                <a:latin typeface="The Youngest"/>
                <a:ea typeface="The Youngest"/>
                <a:cs typeface="The Youngest"/>
                <a:sym typeface="The Youngest"/>
              </a:rPr>
              <a:t>Rata-rata pengeluaran pelanggan:</a:t>
            </a:r>
          </a:p>
          <a:p>
            <a:pPr algn="l" marL="690879" indent="-345439" lvl="1">
              <a:lnSpc>
                <a:spcPts val="4479"/>
              </a:lnSpc>
              <a:buAutoNum type="arabicPeriod" startAt="1"/>
            </a:pPr>
            <a:r>
              <a:rPr lang="en-US" sz="3199">
                <a:solidFill>
                  <a:srgbClr val="272727"/>
                </a:solidFill>
                <a:latin typeface="The Youngest"/>
                <a:ea typeface="The Youngest"/>
                <a:cs typeface="The Youngest"/>
                <a:sym typeface="The Youngest"/>
              </a:rPr>
              <a:t>Fresh : 12,000.3</a:t>
            </a:r>
          </a:p>
          <a:p>
            <a:pPr algn="l" marL="690879" indent="-345439" lvl="1">
              <a:lnSpc>
                <a:spcPts val="4479"/>
              </a:lnSpc>
              <a:buAutoNum type="arabicPeriod" startAt="1"/>
            </a:pPr>
            <a:r>
              <a:rPr lang="en-US" sz="3199">
                <a:solidFill>
                  <a:srgbClr val="272727"/>
                </a:solidFill>
                <a:latin typeface="The Youngest"/>
                <a:ea typeface="The Youngest"/>
                <a:cs typeface="The Youngest"/>
                <a:sym typeface="The Youngest"/>
              </a:rPr>
              <a:t>Milk : 5,796.3</a:t>
            </a:r>
          </a:p>
          <a:p>
            <a:pPr algn="l" marL="690879" indent="-345439" lvl="1">
              <a:lnSpc>
                <a:spcPts val="4479"/>
              </a:lnSpc>
              <a:buAutoNum type="arabicPeriod" startAt="1"/>
            </a:pPr>
            <a:r>
              <a:rPr lang="en-US" sz="3199">
                <a:solidFill>
                  <a:srgbClr val="272727"/>
                </a:solidFill>
                <a:latin typeface="The Youngest"/>
                <a:ea typeface="The Youngest"/>
                <a:cs typeface="The Youngest"/>
                <a:sym typeface="The Youngest"/>
              </a:rPr>
              <a:t>Grocery : 7,951.3</a:t>
            </a:r>
          </a:p>
          <a:p>
            <a:pPr algn="l" marL="690879" indent="-345439" lvl="1">
              <a:lnSpc>
                <a:spcPts val="4479"/>
              </a:lnSpc>
              <a:buAutoNum type="arabicPeriod" startAt="1"/>
            </a:pPr>
            <a:r>
              <a:rPr lang="en-US" sz="3199">
                <a:solidFill>
                  <a:srgbClr val="272727"/>
                </a:solidFill>
                <a:latin typeface="The Youngest"/>
                <a:ea typeface="The Youngest"/>
                <a:cs typeface="The Youngest"/>
                <a:sym typeface="The Youngest"/>
              </a:rPr>
              <a:t>Frozen : 3,071.9</a:t>
            </a:r>
          </a:p>
          <a:p>
            <a:pPr algn="l" marL="690879" indent="-345439" lvl="1">
              <a:lnSpc>
                <a:spcPts val="4479"/>
              </a:lnSpc>
              <a:buAutoNum type="arabicPeriod" startAt="1"/>
            </a:pPr>
            <a:r>
              <a:rPr lang="en-US" sz="3199">
                <a:solidFill>
                  <a:srgbClr val="272727"/>
                </a:solidFill>
                <a:latin typeface="The Youngest"/>
                <a:ea typeface="The Youngest"/>
                <a:cs typeface="The Youngest"/>
                <a:sym typeface="The Youngest"/>
              </a:rPr>
              <a:t>Detergent_Paper : 2,881.5</a:t>
            </a:r>
          </a:p>
          <a:p>
            <a:pPr algn="l" marL="690879" indent="-345439" lvl="1">
              <a:lnSpc>
                <a:spcPts val="4479"/>
              </a:lnSpc>
              <a:spcBef>
                <a:spcPct val="0"/>
              </a:spcBef>
              <a:buAutoNum type="arabicPeriod" startAt="1"/>
            </a:pPr>
            <a:r>
              <a:rPr lang="en-US" sz="3199">
                <a:solidFill>
                  <a:srgbClr val="272727"/>
                </a:solidFill>
                <a:latin typeface="The Youngest"/>
                <a:ea typeface="The Youngest"/>
                <a:cs typeface="The Youngest"/>
                <a:sym typeface="The Youngest"/>
              </a:rPr>
              <a:t>Delicassen : 1,524.9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4762365" y="1026438"/>
            <a:ext cx="2929840" cy="3447682"/>
            <a:chOff x="0" y="0"/>
            <a:chExt cx="539623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1430" y="11430"/>
              <a:ext cx="5373370" cy="6327140"/>
            </a:xfrm>
            <a:custGeom>
              <a:avLst/>
              <a:gdLst/>
              <a:ahLst/>
              <a:cxnLst/>
              <a:rect r="r" b="b" t="t" l="l"/>
              <a:pathLst>
                <a:path h="6327140" w="5373370">
                  <a:moveTo>
                    <a:pt x="5372100" y="661670"/>
                  </a:moveTo>
                  <a:lnTo>
                    <a:pt x="5372100" y="890270"/>
                  </a:lnTo>
                  <a:moveTo>
                    <a:pt x="5372100" y="890270"/>
                  </a:moveTo>
                  <a:lnTo>
                    <a:pt x="5372100" y="6327140"/>
                  </a:lnTo>
                  <a:lnTo>
                    <a:pt x="5373370" y="6327140"/>
                  </a:lnTo>
                  <a:lnTo>
                    <a:pt x="0" y="6327140"/>
                  </a:lnTo>
                  <a:lnTo>
                    <a:pt x="0" y="0"/>
                  </a:lnTo>
                  <a:lnTo>
                    <a:pt x="5372100" y="0"/>
                  </a:lnTo>
                  <a:lnTo>
                    <a:pt x="5372100" y="661670"/>
                  </a:lnTo>
                </a:path>
              </a:pathLst>
            </a:custGeom>
            <a:blipFill>
              <a:blip r:embed="rId5"/>
              <a:stretch>
                <a:fillRect l="-38367" t="0" r="-38367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1430" y="6102350"/>
              <a:ext cx="5373370" cy="236220"/>
            </a:xfrm>
            <a:custGeom>
              <a:avLst/>
              <a:gdLst/>
              <a:ahLst/>
              <a:cxnLst/>
              <a:rect r="r" b="b" t="t" l="l"/>
              <a:pathLst>
                <a:path h="236220" w="5373370">
                  <a:moveTo>
                    <a:pt x="4269740" y="0"/>
                  </a:moveTo>
                  <a:lnTo>
                    <a:pt x="5372100" y="0"/>
                  </a:lnTo>
                  <a:lnTo>
                    <a:pt x="5372100" y="236220"/>
                  </a:lnTo>
                  <a:lnTo>
                    <a:pt x="5373370" y="236220"/>
                  </a:lnTo>
                  <a:lnTo>
                    <a:pt x="0" y="236220"/>
                  </a:lnTo>
                  <a:lnTo>
                    <a:pt x="0" y="0"/>
                  </a:lnTo>
                  <a:lnTo>
                    <a:pt x="4206240" y="0"/>
                  </a:lnTo>
                  <a:moveTo>
                    <a:pt x="4206240" y="0"/>
                  </a:moveTo>
                  <a:lnTo>
                    <a:pt x="4268470" y="0"/>
                  </a:lnTo>
                </a:path>
              </a:pathLst>
            </a:custGeom>
            <a:solidFill>
              <a:srgbClr val="FDFCF5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430" y="11430"/>
              <a:ext cx="5373370" cy="6327140"/>
            </a:xfrm>
            <a:custGeom>
              <a:avLst/>
              <a:gdLst/>
              <a:ahLst/>
              <a:cxnLst/>
              <a:rect r="r" b="b" t="t" l="l"/>
              <a:pathLst>
                <a:path h="6327140" w="5373370">
                  <a:moveTo>
                    <a:pt x="1908810" y="6327140"/>
                  </a:moveTo>
                  <a:lnTo>
                    <a:pt x="346710" y="6327140"/>
                  </a:lnTo>
                  <a:lnTo>
                    <a:pt x="346710" y="6090920"/>
                  </a:lnTo>
                  <a:lnTo>
                    <a:pt x="1908810" y="6090920"/>
                  </a:lnTo>
                  <a:lnTo>
                    <a:pt x="1908810" y="6327140"/>
                  </a:lnTo>
                  <a:close/>
                  <a:moveTo>
                    <a:pt x="5373370" y="0"/>
                  </a:moveTo>
                  <a:lnTo>
                    <a:pt x="0" y="0"/>
                  </a:lnTo>
                  <a:lnTo>
                    <a:pt x="0" y="459740"/>
                  </a:lnTo>
                  <a:lnTo>
                    <a:pt x="5372100" y="459740"/>
                  </a:lnTo>
                  <a:lnTo>
                    <a:pt x="5372100" y="0"/>
                  </a:lnTo>
                  <a:lnTo>
                    <a:pt x="5373370" y="0"/>
                  </a:lnTo>
                  <a:close/>
                </a:path>
              </a:pathLst>
            </a:custGeom>
            <a:solidFill>
              <a:srgbClr val="FFACC2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98120" y="160020"/>
              <a:ext cx="650240" cy="162560"/>
            </a:xfrm>
            <a:custGeom>
              <a:avLst/>
              <a:gdLst/>
              <a:ahLst/>
              <a:cxnLst/>
              <a:rect r="r" b="b" t="t" l="l"/>
              <a:pathLst>
                <a:path h="162560" w="65024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6830"/>
                    <a:pt x="162560" y="81280"/>
                  </a:cubicBezTo>
                  <a:close/>
                  <a:moveTo>
                    <a:pt x="650240" y="81280"/>
                  </a:moveTo>
                  <a:cubicBezTo>
                    <a:pt x="650240" y="125730"/>
                    <a:pt x="613410" y="162560"/>
                    <a:pt x="568960" y="162560"/>
                  </a:cubicBezTo>
                  <a:cubicBezTo>
                    <a:pt x="524510" y="162560"/>
                    <a:pt x="487680" y="125730"/>
                    <a:pt x="487680" y="81280"/>
                  </a:cubicBezTo>
                  <a:cubicBezTo>
                    <a:pt x="487680" y="36830"/>
                    <a:pt x="524510" y="0"/>
                    <a:pt x="568960" y="0"/>
                  </a:cubicBezTo>
                  <a:cubicBezTo>
                    <a:pt x="614680" y="0"/>
                    <a:pt x="650240" y="36830"/>
                    <a:pt x="650240" y="81280"/>
                  </a:cubicBezTo>
                  <a:close/>
                  <a:moveTo>
                    <a:pt x="406400" y="81280"/>
                  </a:moveTo>
                  <a:cubicBezTo>
                    <a:pt x="406400" y="125730"/>
                    <a:pt x="369570" y="162560"/>
                    <a:pt x="325120" y="162560"/>
                  </a:cubicBezTo>
                  <a:cubicBezTo>
                    <a:pt x="280670" y="162560"/>
                    <a:pt x="243840" y="125730"/>
                    <a:pt x="243840" y="81280"/>
                  </a:cubicBezTo>
                  <a:cubicBezTo>
                    <a:pt x="243840" y="36830"/>
                    <a:pt x="280670" y="0"/>
                    <a:pt x="325120" y="0"/>
                  </a:cubicBezTo>
                  <a:cubicBezTo>
                    <a:pt x="369570" y="0"/>
                    <a:pt x="406400" y="36830"/>
                    <a:pt x="406400" y="81280"/>
                  </a:cubicBezTo>
                  <a:close/>
                </a:path>
              </a:pathLst>
            </a:custGeom>
            <a:solidFill>
              <a:srgbClr val="C785D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71120" y="6151880"/>
              <a:ext cx="5253990" cy="134620"/>
            </a:xfrm>
            <a:custGeom>
              <a:avLst/>
              <a:gdLst/>
              <a:ahLst/>
              <a:cxnLst/>
              <a:rect r="r" b="b" t="t" l="l"/>
              <a:pathLst>
                <a:path h="134620" w="5253990">
                  <a:moveTo>
                    <a:pt x="116840" y="0"/>
                  </a:moveTo>
                  <a:lnTo>
                    <a:pt x="116840" y="134620"/>
                  </a:lnTo>
                  <a:lnTo>
                    <a:pt x="0" y="67310"/>
                  </a:lnTo>
                  <a:lnTo>
                    <a:pt x="116840" y="0"/>
                  </a:lnTo>
                  <a:close/>
                  <a:moveTo>
                    <a:pt x="5137150" y="0"/>
                  </a:moveTo>
                  <a:lnTo>
                    <a:pt x="5137150" y="134620"/>
                  </a:lnTo>
                  <a:lnTo>
                    <a:pt x="5253990" y="67310"/>
                  </a:lnTo>
                  <a:lnTo>
                    <a:pt x="5137150" y="0"/>
                  </a:lnTo>
                  <a:close/>
                </a:path>
              </a:pathLst>
            </a:custGeom>
            <a:solidFill>
              <a:srgbClr val="272727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396230" cy="6348730"/>
            </a:xfrm>
            <a:custGeom>
              <a:avLst/>
              <a:gdLst/>
              <a:ahLst/>
              <a:cxnLst/>
              <a:rect r="r" b="b" t="t" l="l"/>
              <a:pathLst>
                <a:path h="6348730" w="5396230">
                  <a:moveTo>
                    <a:pt x="5384800" y="0"/>
                  </a:moveTo>
                  <a:lnTo>
                    <a:pt x="11430" y="0"/>
                  </a:lnTo>
                  <a:cubicBezTo>
                    <a:pt x="5080" y="0"/>
                    <a:pt x="0" y="5080"/>
                    <a:pt x="0" y="11430"/>
                  </a:cubicBezTo>
                  <a:lnTo>
                    <a:pt x="0" y="471170"/>
                  </a:lnTo>
                  <a:lnTo>
                    <a:pt x="0" y="6101080"/>
                  </a:lnTo>
                  <a:lnTo>
                    <a:pt x="0" y="6337300"/>
                  </a:lnTo>
                  <a:cubicBezTo>
                    <a:pt x="0" y="6343650"/>
                    <a:pt x="5080" y="6348730"/>
                    <a:pt x="11430" y="6348730"/>
                  </a:cubicBezTo>
                  <a:lnTo>
                    <a:pt x="247650" y="6348730"/>
                  </a:lnTo>
                  <a:lnTo>
                    <a:pt x="356870" y="6348730"/>
                  </a:lnTo>
                  <a:lnTo>
                    <a:pt x="1918970" y="6348730"/>
                  </a:lnTo>
                  <a:lnTo>
                    <a:pt x="5146040" y="6348730"/>
                  </a:lnTo>
                  <a:lnTo>
                    <a:pt x="5384800" y="6348730"/>
                  </a:lnTo>
                  <a:cubicBezTo>
                    <a:pt x="5391150" y="6348730"/>
                    <a:pt x="5396230" y="6343650"/>
                    <a:pt x="5396230" y="6337300"/>
                  </a:cubicBezTo>
                  <a:lnTo>
                    <a:pt x="5396230" y="6101080"/>
                  </a:lnTo>
                  <a:lnTo>
                    <a:pt x="5396230" y="471170"/>
                  </a:lnTo>
                  <a:lnTo>
                    <a:pt x="5396230" y="11430"/>
                  </a:lnTo>
                  <a:cubicBezTo>
                    <a:pt x="5396230" y="5080"/>
                    <a:pt x="5391150" y="0"/>
                    <a:pt x="5384800" y="0"/>
                  </a:cubicBezTo>
                  <a:close/>
                  <a:moveTo>
                    <a:pt x="5135880" y="6113780"/>
                  </a:moveTo>
                  <a:lnTo>
                    <a:pt x="5135880" y="6327140"/>
                  </a:lnTo>
                  <a:lnTo>
                    <a:pt x="1931670" y="6327140"/>
                  </a:lnTo>
                  <a:lnTo>
                    <a:pt x="1931670" y="6113780"/>
                  </a:lnTo>
                  <a:lnTo>
                    <a:pt x="5135880" y="6113780"/>
                  </a:lnTo>
                  <a:close/>
                  <a:moveTo>
                    <a:pt x="1920240" y="6089650"/>
                  </a:moveTo>
                  <a:lnTo>
                    <a:pt x="358140" y="6089650"/>
                  </a:lnTo>
                  <a:lnTo>
                    <a:pt x="248920" y="6089650"/>
                  </a:lnTo>
                  <a:lnTo>
                    <a:pt x="22860" y="6089650"/>
                  </a:lnTo>
                  <a:lnTo>
                    <a:pt x="22860" y="482600"/>
                  </a:lnTo>
                  <a:lnTo>
                    <a:pt x="5372100" y="482600"/>
                  </a:lnTo>
                  <a:lnTo>
                    <a:pt x="5372100" y="6089650"/>
                  </a:lnTo>
                  <a:lnTo>
                    <a:pt x="5147310" y="6089650"/>
                  </a:lnTo>
                  <a:lnTo>
                    <a:pt x="1920240" y="6089650"/>
                  </a:lnTo>
                  <a:close/>
                  <a:moveTo>
                    <a:pt x="346710" y="6113780"/>
                  </a:moveTo>
                  <a:lnTo>
                    <a:pt x="346710" y="6327140"/>
                  </a:lnTo>
                  <a:lnTo>
                    <a:pt x="260350" y="6327140"/>
                  </a:lnTo>
                  <a:lnTo>
                    <a:pt x="260350" y="6113780"/>
                  </a:lnTo>
                  <a:lnTo>
                    <a:pt x="346710" y="6113780"/>
                  </a:lnTo>
                  <a:close/>
                  <a:moveTo>
                    <a:pt x="22860" y="22860"/>
                  </a:moveTo>
                  <a:lnTo>
                    <a:pt x="5372100" y="22860"/>
                  </a:lnTo>
                  <a:lnTo>
                    <a:pt x="5372100" y="458470"/>
                  </a:lnTo>
                  <a:lnTo>
                    <a:pt x="22860" y="458470"/>
                  </a:lnTo>
                  <a:lnTo>
                    <a:pt x="22860" y="22860"/>
                  </a:lnTo>
                  <a:close/>
                  <a:moveTo>
                    <a:pt x="22860" y="6327140"/>
                  </a:moveTo>
                  <a:lnTo>
                    <a:pt x="22860" y="6113780"/>
                  </a:lnTo>
                  <a:lnTo>
                    <a:pt x="236220" y="6113780"/>
                  </a:lnTo>
                  <a:lnTo>
                    <a:pt x="236220" y="6327140"/>
                  </a:lnTo>
                  <a:lnTo>
                    <a:pt x="22860" y="6327140"/>
                  </a:lnTo>
                  <a:close/>
                  <a:moveTo>
                    <a:pt x="369570" y="6327140"/>
                  </a:moveTo>
                  <a:lnTo>
                    <a:pt x="369570" y="6113780"/>
                  </a:lnTo>
                  <a:lnTo>
                    <a:pt x="1908810" y="6113780"/>
                  </a:lnTo>
                  <a:lnTo>
                    <a:pt x="1908810" y="6327140"/>
                  </a:lnTo>
                  <a:lnTo>
                    <a:pt x="369570" y="6327140"/>
                  </a:lnTo>
                  <a:close/>
                  <a:moveTo>
                    <a:pt x="5372100" y="6327140"/>
                  </a:moveTo>
                  <a:lnTo>
                    <a:pt x="5158740" y="6327140"/>
                  </a:lnTo>
                  <a:lnTo>
                    <a:pt x="5158740" y="6113780"/>
                  </a:lnTo>
                  <a:lnTo>
                    <a:pt x="5372100" y="6113780"/>
                  </a:lnTo>
                  <a:lnTo>
                    <a:pt x="5372100" y="6327140"/>
                  </a:lnTo>
                  <a:close/>
                  <a:moveTo>
                    <a:pt x="279400" y="148590"/>
                  </a:moveTo>
                  <a:cubicBezTo>
                    <a:pt x="228600" y="148590"/>
                    <a:pt x="186690" y="190500"/>
                    <a:pt x="186690" y="241300"/>
                  </a:cubicBezTo>
                  <a:cubicBezTo>
                    <a:pt x="186690" y="292100"/>
                    <a:pt x="228600" y="334010"/>
                    <a:pt x="279400" y="334010"/>
                  </a:cubicBezTo>
                  <a:cubicBezTo>
                    <a:pt x="330200" y="334010"/>
                    <a:pt x="372110" y="292100"/>
                    <a:pt x="372110" y="241300"/>
                  </a:cubicBezTo>
                  <a:cubicBezTo>
                    <a:pt x="372110" y="190500"/>
                    <a:pt x="330200" y="148590"/>
                    <a:pt x="279400" y="148590"/>
                  </a:cubicBezTo>
                  <a:close/>
                  <a:moveTo>
                    <a:pt x="279400" y="311150"/>
                  </a:moveTo>
                  <a:cubicBezTo>
                    <a:pt x="241300" y="311150"/>
                    <a:pt x="209550" y="280670"/>
                    <a:pt x="209550" y="241300"/>
                  </a:cubicBezTo>
                  <a:cubicBezTo>
                    <a:pt x="209550" y="201930"/>
                    <a:pt x="240030" y="171450"/>
                    <a:pt x="279400" y="171450"/>
                  </a:cubicBezTo>
                  <a:cubicBezTo>
                    <a:pt x="318770" y="171450"/>
                    <a:pt x="349250" y="201930"/>
                    <a:pt x="349250" y="241300"/>
                  </a:cubicBezTo>
                  <a:cubicBezTo>
                    <a:pt x="349250" y="280670"/>
                    <a:pt x="317500" y="311150"/>
                    <a:pt x="279400" y="311150"/>
                  </a:cubicBezTo>
                  <a:close/>
                  <a:moveTo>
                    <a:pt x="523240" y="148590"/>
                  </a:moveTo>
                  <a:cubicBezTo>
                    <a:pt x="472440" y="148590"/>
                    <a:pt x="430530" y="190500"/>
                    <a:pt x="430530" y="241300"/>
                  </a:cubicBezTo>
                  <a:cubicBezTo>
                    <a:pt x="430530" y="292100"/>
                    <a:pt x="472440" y="334010"/>
                    <a:pt x="523240" y="334010"/>
                  </a:cubicBezTo>
                  <a:cubicBezTo>
                    <a:pt x="574040" y="334010"/>
                    <a:pt x="615950" y="292100"/>
                    <a:pt x="615950" y="241300"/>
                  </a:cubicBezTo>
                  <a:cubicBezTo>
                    <a:pt x="615950" y="190500"/>
                    <a:pt x="574040" y="148590"/>
                    <a:pt x="523240" y="148590"/>
                  </a:cubicBezTo>
                  <a:close/>
                  <a:moveTo>
                    <a:pt x="523240" y="311150"/>
                  </a:moveTo>
                  <a:cubicBezTo>
                    <a:pt x="485140" y="311150"/>
                    <a:pt x="453390" y="280670"/>
                    <a:pt x="453390" y="241300"/>
                  </a:cubicBezTo>
                  <a:cubicBezTo>
                    <a:pt x="453390" y="201930"/>
                    <a:pt x="483870" y="171450"/>
                    <a:pt x="523240" y="171450"/>
                  </a:cubicBezTo>
                  <a:cubicBezTo>
                    <a:pt x="562610" y="171450"/>
                    <a:pt x="593090" y="201930"/>
                    <a:pt x="593090" y="241300"/>
                  </a:cubicBezTo>
                  <a:cubicBezTo>
                    <a:pt x="593090" y="280670"/>
                    <a:pt x="561340" y="311150"/>
                    <a:pt x="523240" y="311150"/>
                  </a:cubicBezTo>
                  <a:close/>
                  <a:moveTo>
                    <a:pt x="767080" y="148590"/>
                  </a:moveTo>
                  <a:cubicBezTo>
                    <a:pt x="716280" y="148590"/>
                    <a:pt x="674370" y="190500"/>
                    <a:pt x="674370" y="241300"/>
                  </a:cubicBezTo>
                  <a:cubicBezTo>
                    <a:pt x="674370" y="292100"/>
                    <a:pt x="716280" y="334010"/>
                    <a:pt x="767080" y="334010"/>
                  </a:cubicBezTo>
                  <a:cubicBezTo>
                    <a:pt x="817880" y="334010"/>
                    <a:pt x="859790" y="292100"/>
                    <a:pt x="859790" y="241300"/>
                  </a:cubicBezTo>
                  <a:cubicBezTo>
                    <a:pt x="859790" y="190500"/>
                    <a:pt x="819150" y="148590"/>
                    <a:pt x="767080" y="148590"/>
                  </a:cubicBezTo>
                  <a:close/>
                  <a:moveTo>
                    <a:pt x="767080" y="311150"/>
                  </a:moveTo>
                  <a:cubicBezTo>
                    <a:pt x="728980" y="311150"/>
                    <a:pt x="697230" y="280670"/>
                    <a:pt x="697230" y="241300"/>
                  </a:cubicBezTo>
                  <a:cubicBezTo>
                    <a:pt x="697230" y="201930"/>
                    <a:pt x="727710" y="171450"/>
                    <a:pt x="767080" y="171450"/>
                  </a:cubicBezTo>
                  <a:cubicBezTo>
                    <a:pt x="805180" y="171450"/>
                    <a:pt x="836930" y="201930"/>
                    <a:pt x="836930" y="241300"/>
                  </a:cubicBezTo>
                  <a:cubicBezTo>
                    <a:pt x="836930" y="280670"/>
                    <a:pt x="806450" y="311150"/>
                    <a:pt x="767080" y="311150"/>
                  </a:cubicBezTo>
                  <a:close/>
                </a:path>
              </a:pathLst>
            </a:custGeom>
            <a:solidFill>
              <a:srgbClr val="272727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710904" y="5534758"/>
            <a:ext cx="3014854" cy="3547722"/>
            <a:chOff x="0" y="0"/>
            <a:chExt cx="539623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1430" y="11430"/>
              <a:ext cx="5373370" cy="6327140"/>
            </a:xfrm>
            <a:custGeom>
              <a:avLst/>
              <a:gdLst/>
              <a:ahLst/>
              <a:cxnLst/>
              <a:rect r="r" b="b" t="t" l="l"/>
              <a:pathLst>
                <a:path h="6327140" w="5373370">
                  <a:moveTo>
                    <a:pt x="5372100" y="661670"/>
                  </a:moveTo>
                  <a:lnTo>
                    <a:pt x="5372100" y="890270"/>
                  </a:lnTo>
                  <a:moveTo>
                    <a:pt x="5372100" y="890270"/>
                  </a:moveTo>
                  <a:lnTo>
                    <a:pt x="5372100" y="6327140"/>
                  </a:lnTo>
                  <a:lnTo>
                    <a:pt x="5373370" y="6327140"/>
                  </a:lnTo>
                  <a:lnTo>
                    <a:pt x="0" y="6327140"/>
                  </a:lnTo>
                  <a:lnTo>
                    <a:pt x="0" y="0"/>
                  </a:lnTo>
                  <a:lnTo>
                    <a:pt x="5372100" y="0"/>
                  </a:lnTo>
                  <a:lnTo>
                    <a:pt x="5372100" y="661670"/>
                  </a:lnTo>
                </a:path>
              </a:pathLst>
            </a:custGeom>
            <a:blipFill>
              <a:blip r:embed="rId6"/>
              <a:stretch>
                <a:fillRect l="-38367" t="0" r="-38367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1430" y="6102350"/>
              <a:ext cx="5373370" cy="236220"/>
            </a:xfrm>
            <a:custGeom>
              <a:avLst/>
              <a:gdLst/>
              <a:ahLst/>
              <a:cxnLst/>
              <a:rect r="r" b="b" t="t" l="l"/>
              <a:pathLst>
                <a:path h="236220" w="5373370">
                  <a:moveTo>
                    <a:pt x="4269740" y="0"/>
                  </a:moveTo>
                  <a:lnTo>
                    <a:pt x="5372100" y="0"/>
                  </a:lnTo>
                  <a:lnTo>
                    <a:pt x="5372100" y="236220"/>
                  </a:lnTo>
                  <a:lnTo>
                    <a:pt x="5373370" y="236220"/>
                  </a:lnTo>
                  <a:lnTo>
                    <a:pt x="0" y="236220"/>
                  </a:lnTo>
                  <a:lnTo>
                    <a:pt x="0" y="0"/>
                  </a:lnTo>
                  <a:lnTo>
                    <a:pt x="4206240" y="0"/>
                  </a:lnTo>
                  <a:moveTo>
                    <a:pt x="4206240" y="0"/>
                  </a:moveTo>
                  <a:lnTo>
                    <a:pt x="4268470" y="0"/>
                  </a:lnTo>
                </a:path>
              </a:pathLst>
            </a:custGeom>
            <a:solidFill>
              <a:srgbClr val="FDFCF5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1430" y="11430"/>
              <a:ext cx="5373370" cy="6327140"/>
            </a:xfrm>
            <a:custGeom>
              <a:avLst/>
              <a:gdLst/>
              <a:ahLst/>
              <a:cxnLst/>
              <a:rect r="r" b="b" t="t" l="l"/>
              <a:pathLst>
                <a:path h="6327140" w="5373370">
                  <a:moveTo>
                    <a:pt x="1908810" y="6327140"/>
                  </a:moveTo>
                  <a:lnTo>
                    <a:pt x="346710" y="6327140"/>
                  </a:lnTo>
                  <a:lnTo>
                    <a:pt x="346710" y="6090920"/>
                  </a:lnTo>
                  <a:lnTo>
                    <a:pt x="1908810" y="6090920"/>
                  </a:lnTo>
                  <a:lnTo>
                    <a:pt x="1908810" y="6327140"/>
                  </a:lnTo>
                  <a:close/>
                  <a:moveTo>
                    <a:pt x="5373370" y="0"/>
                  </a:moveTo>
                  <a:lnTo>
                    <a:pt x="0" y="0"/>
                  </a:lnTo>
                  <a:lnTo>
                    <a:pt x="0" y="459740"/>
                  </a:lnTo>
                  <a:lnTo>
                    <a:pt x="5372100" y="459740"/>
                  </a:lnTo>
                  <a:lnTo>
                    <a:pt x="5372100" y="0"/>
                  </a:lnTo>
                  <a:lnTo>
                    <a:pt x="5373370" y="0"/>
                  </a:lnTo>
                  <a:close/>
                </a:path>
              </a:pathLst>
            </a:custGeom>
            <a:solidFill>
              <a:srgbClr val="1489EE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98120" y="160020"/>
              <a:ext cx="650240" cy="162560"/>
            </a:xfrm>
            <a:custGeom>
              <a:avLst/>
              <a:gdLst/>
              <a:ahLst/>
              <a:cxnLst/>
              <a:rect r="r" b="b" t="t" l="l"/>
              <a:pathLst>
                <a:path h="162560" w="65024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6830"/>
                    <a:pt x="162560" y="81280"/>
                  </a:cubicBezTo>
                  <a:close/>
                  <a:moveTo>
                    <a:pt x="650240" y="81280"/>
                  </a:moveTo>
                  <a:cubicBezTo>
                    <a:pt x="650240" y="125730"/>
                    <a:pt x="613410" y="162560"/>
                    <a:pt x="568960" y="162560"/>
                  </a:cubicBezTo>
                  <a:cubicBezTo>
                    <a:pt x="524510" y="162560"/>
                    <a:pt x="487680" y="125730"/>
                    <a:pt x="487680" y="81280"/>
                  </a:cubicBezTo>
                  <a:cubicBezTo>
                    <a:pt x="487680" y="36830"/>
                    <a:pt x="524510" y="0"/>
                    <a:pt x="568960" y="0"/>
                  </a:cubicBezTo>
                  <a:cubicBezTo>
                    <a:pt x="614680" y="0"/>
                    <a:pt x="650240" y="36830"/>
                    <a:pt x="650240" y="81280"/>
                  </a:cubicBezTo>
                  <a:close/>
                  <a:moveTo>
                    <a:pt x="406400" y="81280"/>
                  </a:moveTo>
                  <a:cubicBezTo>
                    <a:pt x="406400" y="125730"/>
                    <a:pt x="369570" y="162560"/>
                    <a:pt x="325120" y="162560"/>
                  </a:cubicBezTo>
                  <a:cubicBezTo>
                    <a:pt x="280670" y="162560"/>
                    <a:pt x="243840" y="125730"/>
                    <a:pt x="243840" y="81280"/>
                  </a:cubicBezTo>
                  <a:cubicBezTo>
                    <a:pt x="243840" y="36830"/>
                    <a:pt x="280670" y="0"/>
                    <a:pt x="325120" y="0"/>
                  </a:cubicBezTo>
                  <a:cubicBezTo>
                    <a:pt x="369570" y="0"/>
                    <a:pt x="406400" y="36830"/>
                    <a:pt x="406400" y="81280"/>
                  </a:cubicBezTo>
                  <a:close/>
                </a:path>
              </a:pathLst>
            </a:custGeom>
            <a:solidFill>
              <a:srgbClr val="FDFCF5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71120" y="6151880"/>
              <a:ext cx="5253990" cy="134620"/>
            </a:xfrm>
            <a:custGeom>
              <a:avLst/>
              <a:gdLst/>
              <a:ahLst/>
              <a:cxnLst/>
              <a:rect r="r" b="b" t="t" l="l"/>
              <a:pathLst>
                <a:path h="134620" w="5253990">
                  <a:moveTo>
                    <a:pt x="116840" y="0"/>
                  </a:moveTo>
                  <a:lnTo>
                    <a:pt x="116840" y="134620"/>
                  </a:lnTo>
                  <a:lnTo>
                    <a:pt x="0" y="67310"/>
                  </a:lnTo>
                  <a:lnTo>
                    <a:pt x="116840" y="0"/>
                  </a:lnTo>
                  <a:close/>
                  <a:moveTo>
                    <a:pt x="5137150" y="0"/>
                  </a:moveTo>
                  <a:lnTo>
                    <a:pt x="5137150" y="134620"/>
                  </a:lnTo>
                  <a:lnTo>
                    <a:pt x="5253990" y="67310"/>
                  </a:lnTo>
                  <a:lnTo>
                    <a:pt x="5137150" y="0"/>
                  </a:lnTo>
                  <a:close/>
                </a:path>
              </a:pathLst>
            </a:custGeom>
            <a:solidFill>
              <a:srgbClr val="272727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396230" cy="6348730"/>
            </a:xfrm>
            <a:custGeom>
              <a:avLst/>
              <a:gdLst/>
              <a:ahLst/>
              <a:cxnLst/>
              <a:rect r="r" b="b" t="t" l="l"/>
              <a:pathLst>
                <a:path h="6348730" w="5396230">
                  <a:moveTo>
                    <a:pt x="5384800" y="0"/>
                  </a:moveTo>
                  <a:lnTo>
                    <a:pt x="11430" y="0"/>
                  </a:lnTo>
                  <a:cubicBezTo>
                    <a:pt x="5080" y="0"/>
                    <a:pt x="0" y="5080"/>
                    <a:pt x="0" y="11430"/>
                  </a:cubicBezTo>
                  <a:lnTo>
                    <a:pt x="0" y="471170"/>
                  </a:lnTo>
                  <a:lnTo>
                    <a:pt x="0" y="6101080"/>
                  </a:lnTo>
                  <a:lnTo>
                    <a:pt x="0" y="6337300"/>
                  </a:lnTo>
                  <a:cubicBezTo>
                    <a:pt x="0" y="6343650"/>
                    <a:pt x="5080" y="6348730"/>
                    <a:pt x="11430" y="6348730"/>
                  </a:cubicBezTo>
                  <a:lnTo>
                    <a:pt x="247650" y="6348730"/>
                  </a:lnTo>
                  <a:lnTo>
                    <a:pt x="356870" y="6348730"/>
                  </a:lnTo>
                  <a:lnTo>
                    <a:pt x="1918970" y="6348730"/>
                  </a:lnTo>
                  <a:lnTo>
                    <a:pt x="5146040" y="6348730"/>
                  </a:lnTo>
                  <a:lnTo>
                    <a:pt x="5384800" y="6348730"/>
                  </a:lnTo>
                  <a:cubicBezTo>
                    <a:pt x="5391150" y="6348730"/>
                    <a:pt x="5396230" y="6343650"/>
                    <a:pt x="5396230" y="6337300"/>
                  </a:cubicBezTo>
                  <a:lnTo>
                    <a:pt x="5396230" y="6101080"/>
                  </a:lnTo>
                  <a:lnTo>
                    <a:pt x="5396230" y="471170"/>
                  </a:lnTo>
                  <a:lnTo>
                    <a:pt x="5396230" y="11430"/>
                  </a:lnTo>
                  <a:cubicBezTo>
                    <a:pt x="5396230" y="5080"/>
                    <a:pt x="5391150" y="0"/>
                    <a:pt x="5384800" y="0"/>
                  </a:cubicBezTo>
                  <a:close/>
                  <a:moveTo>
                    <a:pt x="5135880" y="6113780"/>
                  </a:moveTo>
                  <a:lnTo>
                    <a:pt x="5135880" y="6327140"/>
                  </a:lnTo>
                  <a:lnTo>
                    <a:pt x="1931670" y="6327140"/>
                  </a:lnTo>
                  <a:lnTo>
                    <a:pt x="1931670" y="6113780"/>
                  </a:lnTo>
                  <a:lnTo>
                    <a:pt x="5135880" y="6113780"/>
                  </a:lnTo>
                  <a:close/>
                  <a:moveTo>
                    <a:pt x="1920240" y="6089650"/>
                  </a:moveTo>
                  <a:lnTo>
                    <a:pt x="358140" y="6089650"/>
                  </a:lnTo>
                  <a:lnTo>
                    <a:pt x="248920" y="6089650"/>
                  </a:lnTo>
                  <a:lnTo>
                    <a:pt x="22860" y="6089650"/>
                  </a:lnTo>
                  <a:lnTo>
                    <a:pt x="22860" y="482600"/>
                  </a:lnTo>
                  <a:lnTo>
                    <a:pt x="5372100" y="482600"/>
                  </a:lnTo>
                  <a:lnTo>
                    <a:pt x="5372100" y="6089650"/>
                  </a:lnTo>
                  <a:lnTo>
                    <a:pt x="5147310" y="6089650"/>
                  </a:lnTo>
                  <a:lnTo>
                    <a:pt x="1920240" y="6089650"/>
                  </a:lnTo>
                  <a:close/>
                  <a:moveTo>
                    <a:pt x="346710" y="6113780"/>
                  </a:moveTo>
                  <a:lnTo>
                    <a:pt x="346710" y="6327140"/>
                  </a:lnTo>
                  <a:lnTo>
                    <a:pt x="260350" y="6327140"/>
                  </a:lnTo>
                  <a:lnTo>
                    <a:pt x="260350" y="6113780"/>
                  </a:lnTo>
                  <a:lnTo>
                    <a:pt x="346710" y="6113780"/>
                  </a:lnTo>
                  <a:close/>
                  <a:moveTo>
                    <a:pt x="22860" y="22860"/>
                  </a:moveTo>
                  <a:lnTo>
                    <a:pt x="5372100" y="22860"/>
                  </a:lnTo>
                  <a:lnTo>
                    <a:pt x="5372100" y="458470"/>
                  </a:lnTo>
                  <a:lnTo>
                    <a:pt x="22860" y="458470"/>
                  </a:lnTo>
                  <a:lnTo>
                    <a:pt x="22860" y="22860"/>
                  </a:lnTo>
                  <a:close/>
                  <a:moveTo>
                    <a:pt x="22860" y="6327140"/>
                  </a:moveTo>
                  <a:lnTo>
                    <a:pt x="22860" y="6113780"/>
                  </a:lnTo>
                  <a:lnTo>
                    <a:pt x="236220" y="6113780"/>
                  </a:lnTo>
                  <a:lnTo>
                    <a:pt x="236220" y="6327140"/>
                  </a:lnTo>
                  <a:lnTo>
                    <a:pt x="22860" y="6327140"/>
                  </a:lnTo>
                  <a:close/>
                  <a:moveTo>
                    <a:pt x="369570" y="6327140"/>
                  </a:moveTo>
                  <a:lnTo>
                    <a:pt x="369570" y="6113780"/>
                  </a:lnTo>
                  <a:lnTo>
                    <a:pt x="1908810" y="6113780"/>
                  </a:lnTo>
                  <a:lnTo>
                    <a:pt x="1908810" y="6327140"/>
                  </a:lnTo>
                  <a:lnTo>
                    <a:pt x="369570" y="6327140"/>
                  </a:lnTo>
                  <a:close/>
                  <a:moveTo>
                    <a:pt x="5372100" y="6327140"/>
                  </a:moveTo>
                  <a:lnTo>
                    <a:pt x="5158740" y="6327140"/>
                  </a:lnTo>
                  <a:lnTo>
                    <a:pt x="5158740" y="6113780"/>
                  </a:lnTo>
                  <a:lnTo>
                    <a:pt x="5372100" y="6113780"/>
                  </a:lnTo>
                  <a:lnTo>
                    <a:pt x="5372100" y="6327140"/>
                  </a:lnTo>
                  <a:close/>
                  <a:moveTo>
                    <a:pt x="279400" y="148590"/>
                  </a:moveTo>
                  <a:cubicBezTo>
                    <a:pt x="228600" y="148590"/>
                    <a:pt x="186690" y="190500"/>
                    <a:pt x="186690" y="241300"/>
                  </a:cubicBezTo>
                  <a:cubicBezTo>
                    <a:pt x="186690" y="292100"/>
                    <a:pt x="228600" y="334010"/>
                    <a:pt x="279400" y="334010"/>
                  </a:cubicBezTo>
                  <a:cubicBezTo>
                    <a:pt x="330200" y="334010"/>
                    <a:pt x="372110" y="292100"/>
                    <a:pt x="372110" y="241300"/>
                  </a:cubicBezTo>
                  <a:cubicBezTo>
                    <a:pt x="372110" y="190500"/>
                    <a:pt x="330200" y="148590"/>
                    <a:pt x="279400" y="148590"/>
                  </a:cubicBezTo>
                  <a:close/>
                  <a:moveTo>
                    <a:pt x="279400" y="311150"/>
                  </a:moveTo>
                  <a:cubicBezTo>
                    <a:pt x="241300" y="311150"/>
                    <a:pt x="209550" y="280670"/>
                    <a:pt x="209550" y="241300"/>
                  </a:cubicBezTo>
                  <a:cubicBezTo>
                    <a:pt x="209550" y="201930"/>
                    <a:pt x="240030" y="171450"/>
                    <a:pt x="279400" y="171450"/>
                  </a:cubicBezTo>
                  <a:cubicBezTo>
                    <a:pt x="318770" y="171450"/>
                    <a:pt x="349250" y="201930"/>
                    <a:pt x="349250" y="241300"/>
                  </a:cubicBezTo>
                  <a:cubicBezTo>
                    <a:pt x="349250" y="280670"/>
                    <a:pt x="317500" y="311150"/>
                    <a:pt x="279400" y="311150"/>
                  </a:cubicBezTo>
                  <a:close/>
                  <a:moveTo>
                    <a:pt x="523240" y="148590"/>
                  </a:moveTo>
                  <a:cubicBezTo>
                    <a:pt x="472440" y="148590"/>
                    <a:pt x="430530" y="190500"/>
                    <a:pt x="430530" y="241300"/>
                  </a:cubicBezTo>
                  <a:cubicBezTo>
                    <a:pt x="430530" y="292100"/>
                    <a:pt x="472440" y="334010"/>
                    <a:pt x="523240" y="334010"/>
                  </a:cubicBezTo>
                  <a:cubicBezTo>
                    <a:pt x="574040" y="334010"/>
                    <a:pt x="615950" y="292100"/>
                    <a:pt x="615950" y="241300"/>
                  </a:cubicBezTo>
                  <a:cubicBezTo>
                    <a:pt x="615950" y="190500"/>
                    <a:pt x="574040" y="148590"/>
                    <a:pt x="523240" y="148590"/>
                  </a:cubicBezTo>
                  <a:close/>
                  <a:moveTo>
                    <a:pt x="523240" y="311150"/>
                  </a:moveTo>
                  <a:cubicBezTo>
                    <a:pt x="485140" y="311150"/>
                    <a:pt x="453390" y="280670"/>
                    <a:pt x="453390" y="241300"/>
                  </a:cubicBezTo>
                  <a:cubicBezTo>
                    <a:pt x="453390" y="201930"/>
                    <a:pt x="483870" y="171450"/>
                    <a:pt x="523240" y="171450"/>
                  </a:cubicBezTo>
                  <a:cubicBezTo>
                    <a:pt x="562610" y="171450"/>
                    <a:pt x="593090" y="201930"/>
                    <a:pt x="593090" y="241300"/>
                  </a:cubicBezTo>
                  <a:cubicBezTo>
                    <a:pt x="593090" y="280670"/>
                    <a:pt x="561340" y="311150"/>
                    <a:pt x="523240" y="311150"/>
                  </a:cubicBezTo>
                  <a:close/>
                  <a:moveTo>
                    <a:pt x="767080" y="148590"/>
                  </a:moveTo>
                  <a:cubicBezTo>
                    <a:pt x="716280" y="148590"/>
                    <a:pt x="674370" y="190500"/>
                    <a:pt x="674370" y="241300"/>
                  </a:cubicBezTo>
                  <a:cubicBezTo>
                    <a:pt x="674370" y="292100"/>
                    <a:pt x="716280" y="334010"/>
                    <a:pt x="767080" y="334010"/>
                  </a:cubicBezTo>
                  <a:cubicBezTo>
                    <a:pt x="817880" y="334010"/>
                    <a:pt x="859790" y="292100"/>
                    <a:pt x="859790" y="241300"/>
                  </a:cubicBezTo>
                  <a:cubicBezTo>
                    <a:pt x="859790" y="190500"/>
                    <a:pt x="819150" y="148590"/>
                    <a:pt x="767080" y="148590"/>
                  </a:cubicBezTo>
                  <a:close/>
                  <a:moveTo>
                    <a:pt x="767080" y="311150"/>
                  </a:moveTo>
                  <a:cubicBezTo>
                    <a:pt x="728980" y="311150"/>
                    <a:pt x="697230" y="280670"/>
                    <a:pt x="697230" y="241300"/>
                  </a:cubicBezTo>
                  <a:cubicBezTo>
                    <a:pt x="697230" y="201930"/>
                    <a:pt x="727710" y="171450"/>
                    <a:pt x="767080" y="171450"/>
                  </a:cubicBezTo>
                  <a:cubicBezTo>
                    <a:pt x="805180" y="171450"/>
                    <a:pt x="836930" y="201930"/>
                    <a:pt x="836930" y="241300"/>
                  </a:cubicBezTo>
                  <a:cubicBezTo>
                    <a:pt x="836930" y="280670"/>
                    <a:pt x="806450" y="311150"/>
                    <a:pt x="767080" y="311150"/>
                  </a:cubicBezTo>
                  <a:close/>
                </a:path>
              </a:pathLst>
            </a:custGeom>
            <a:solidFill>
              <a:srgbClr val="272727"/>
            </a:solid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15962655" y="9082480"/>
            <a:ext cx="1026603" cy="785818"/>
          </a:xfrm>
          <a:custGeom>
            <a:avLst/>
            <a:gdLst/>
            <a:ahLst/>
            <a:cxnLst/>
            <a:rect r="r" b="b" t="t" l="l"/>
            <a:pathLst>
              <a:path h="785818" w="1026603">
                <a:moveTo>
                  <a:pt x="0" y="0"/>
                </a:moveTo>
                <a:lnTo>
                  <a:pt x="1026603" y="0"/>
                </a:lnTo>
                <a:lnTo>
                  <a:pt x="1026603" y="785818"/>
                </a:lnTo>
                <a:lnTo>
                  <a:pt x="0" y="7858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4566387" y="9082480"/>
            <a:ext cx="1026603" cy="785818"/>
          </a:xfrm>
          <a:custGeom>
            <a:avLst/>
            <a:gdLst/>
            <a:ahLst/>
            <a:cxnLst/>
            <a:rect r="r" b="b" t="t" l="l"/>
            <a:pathLst>
              <a:path h="785818" w="1026603">
                <a:moveTo>
                  <a:pt x="0" y="0"/>
                </a:moveTo>
                <a:lnTo>
                  <a:pt x="1026603" y="0"/>
                </a:lnTo>
                <a:lnTo>
                  <a:pt x="1026603" y="785818"/>
                </a:lnTo>
                <a:lnTo>
                  <a:pt x="0" y="7858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183321" y="1898823"/>
            <a:ext cx="1026603" cy="785818"/>
          </a:xfrm>
          <a:custGeom>
            <a:avLst/>
            <a:gdLst/>
            <a:ahLst/>
            <a:cxnLst/>
            <a:rect r="r" b="b" t="t" l="l"/>
            <a:pathLst>
              <a:path h="785818" w="1026603">
                <a:moveTo>
                  <a:pt x="0" y="0"/>
                </a:moveTo>
                <a:lnTo>
                  <a:pt x="1026603" y="0"/>
                </a:lnTo>
                <a:lnTo>
                  <a:pt x="1026603" y="785818"/>
                </a:lnTo>
                <a:lnTo>
                  <a:pt x="0" y="7858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344859" y="537694"/>
            <a:ext cx="982012" cy="982012"/>
          </a:xfrm>
          <a:custGeom>
            <a:avLst/>
            <a:gdLst/>
            <a:ahLst/>
            <a:cxnLst/>
            <a:rect r="r" b="b" t="t" l="l"/>
            <a:pathLst>
              <a:path h="982012" w="982012">
                <a:moveTo>
                  <a:pt x="0" y="0"/>
                </a:moveTo>
                <a:lnTo>
                  <a:pt x="982012" y="0"/>
                </a:lnTo>
                <a:lnTo>
                  <a:pt x="982012" y="982012"/>
                </a:lnTo>
                <a:lnTo>
                  <a:pt x="0" y="9820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3048774" y="5873070"/>
            <a:ext cx="3427183" cy="641818"/>
          </a:xfrm>
          <a:custGeom>
            <a:avLst/>
            <a:gdLst/>
            <a:ahLst/>
            <a:cxnLst/>
            <a:rect r="r" b="b" t="t" l="l"/>
            <a:pathLst>
              <a:path h="641818" w="3427183">
                <a:moveTo>
                  <a:pt x="0" y="0"/>
                </a:moveTo>
                <a:lnTo>
                  <a:pt x="3427183" y="0"/>
                </a:lnTo>
                <a:lnTo>
                  <a:pt x="3427183" y="641818"/>
                </a:lnTo>
                <a:lnTo>
                  <a:pt x="0" y="64181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5463957" y="8745949"/>
            <a:ext cx="544451" cy="483077"/>
          </a:xfrm>
          <a:custGeom>
            <a:avLst/>
            <a:gdLst/>
            <a:ahLst/>
            <a:cxnLst/>
            <a:rect r="r" b="b" t="t" l="l"/>
            <a:pathLst>
              <a:path h="483077" w="544451">
                <a:moveTo>
                  <a:pt x="0" y="0"/>
                </a:moveTo>
                <a:lnTo>
                  <a:pt x="544451" y="0"/>
                </a:lnTo>
                <a:lnTo>
                  <a:pt x="544451" y="483076"/>
                </a:lnTo>
                <a:lnTo>
                  <a:pt x="0" y="4830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6089133" y="0"/>
            <a:ext cx="12198867" cy="4090285"/>
            <a:chOff x="0" y="0"/>
            <a:chExt cx="1893824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7940" y="27940"/>
              <a:ext cx="18883630" cy="916940"/>
            </a:xfrm>
            <a:custGeom>
              <a:avLst/>
              <a:gdLst/>
              <a:ahLst/>
              <a:cxnLst/>
              <a:rect r="r" b="b" t="t" l="l"/>
              <a:pathLst>
                <a:path h="916940" w="18883630">
                  <a:moveTo>
                    <a:pt x="18883630" y="670560"/>
                  </a:moveTo>
                  <a:lnTo>
                    <a:pt x="18883630" y="916940"/>
                  </a:lnTo>
                  <a:lnTo>
                    <a:pt x="0" y="916940"/>
                  </a:lnTo>
                  <a:lnTo>
                    <a:pt x="0" y="0"/>
                  </a:lnTo>
                  <a:lnTo>
                    <a:pt x="18883630" y="0"/>
                  </a:lnTo>
                  <a:lnTo>
                    <a:pt x="18883630" y="271780"/>
                  </a:lnTo>
                  <a:moveTo>
                    <a:pt x="18883630" y="271780"/>
                  </a:moveTo>
                  <a:lnTo>
                    <a:pt x="18883630" y="670560"/>
                  </a:lnTo>
                </a:path>
              </a:pathLst>
            </a:custGeom>
            <a:solidFill>
              <a:srgbClr val="FFACC2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27940" y="944880"/>
              <a:ext cx="18883630" cy="5377180"/>
            </a:xfrm>
            <a:custGeom>
              <a:avLst/>
              <a:gdLst/>
              <a:ahLst/>
              <a:cxnLst/>
              <a:rect r="r" b="b" t="t" l="l"/>
              <a:pathLst>
                <a:path h="5377180" w="18883630">
                  <a:moveTo>
                    <a:pt x="18883630" y="1172210"/>
                  </a:moveTo>
                  <a:lnTo>
                    <a:pt x="18883630" y="5377180"/>
                  </a:lnTo>
                  <a:lnTo>
                    <a:pt x="10957560" y="5377180"/>
                  </a:lnTo>
                  <a:moveTo>
                    <a:pt x="10957560" y="5377180"/>
                  </a:moveTo>
                  <a:lnTo>
                    <a:pt x="0" y="5377180"/>
                  </a:lnTo>
                  <a:lnTo>
                    <a:pt x="0" y="0"/>
                  </a:lnTo>
                  <a:lnTo>
                    <a:pt x="18883630" y="0"/>
                  </a:lnTo>
                  <a:lnTo>
                    <a:pt x="18883630" y="1172210"/>
                  </a:lnTo>
                </a:path>
              </a:pathLst>
            </a:custGeom>
            <a:blipFill>
              <a:blip r:embed="rId2"/>
              <a:stretch>
                <a:fillRect l="0" t="-213550" r="0" b="-21355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17500" y="299720"/>
              <a:ext cx="1515110" cy="369570"/>
            </a:xfrm>
            <a:custGeom>
              <a:avLst/>
              <a:gdLst/>
              <a:ahLst/>
              <a:cxnLst/>
              <a:rect r="r" b="b" t="t" l="l"/>
              <a:pathLst>
                <a:path h="369570" w="1515110">
                  <a:moveTo>
                    <a:pt x="368300" y="185420"/>
                  </a:moveTo>
                  <a:cubicBezTo>
                    <a:pt x="368300" y="287020"/>
                    <a:pt x="285750" y="369570"/>
                    <a:pt x="184150" y="369570"/>
                  </a:cubicBezTo>
                  <a:cubicBezTo>
                    <a:pt x="82550" y="369570"/>
                    <a:pt x="0" y="287020"/>
                    <a:pt x="0" y="185420"/>
                  </a:cubicBezTo>
                  <a:cubicBezTo>
                    <a:pt x="0" y="83820"/>
                    <a:pt x="82550" y="1270"/>
                    <a:pt x="184150" y="1270"/>
                  </a:cubicBezTo>
                  <a:cubicBezTo>
                    <a:pt x="285750" y="1270"/>
                    <a:pt x="368300" y="82550"/>
                    <a:pt x="368300" y="185420"/>
                  </a:cubicBezTo>
                  <a:close/>
                  <a:moveTo>
                    <a:pt x="756920" y="0"/>
                  </a:moveTo>
                  <a:cubicBezTo>
                    <a:pt x="655320" y="0"/>
                    <a:pt x="572770" y="82550"/>
                    <a:pt x="572770" y="184150"/>
                  </a:cubicBezTo>
                  <a:cubicBezTo>
                    <a:pt x="572770" y="285750"/>
                    <a:pt x="655320" y="368300"/>
                    <a:pt x="756920" y="368300"/>
                  </a:cubicBezTo>
                  <a:cubicBezTo>
                    <a:pt x="858520" y="368300"/>
                    <a:pt x="941070" y="285750"/>
                    <a:pt x="941070" y="184150"/>
                  </a:cubicBezTo>
                  <a:cubicBezTo>
                    <a:pt x="941070" y="82550"/>
                    <a:pt x="858520" y="0"/>
                    <a:pt x="756920" y="0"/>
                  </a:cubicBezTo>
                  <a:close/>
                  <a:moveTo>
                    <a:pt x="1330960" y="0"/>
                  </a:moveTo>
                  <a:cubicBezTo>
                    <a:pt x="1229360" y="0"/>
                    <a:pt x="1146810" y="82550"/>
                    <a:pt x="1146810" y="184150"/>
                  </a:cubicBezTo>
                  <a:cubicBezTo>
                    <a:pt x="1146810" y="285750"/>
                    <a:pt x="1229360" y="368300"/>
                    <a:pt x="1330960" y="368300"/>
                  </a:cubicBezTo>
                  <a:cubicBezTo>
                    <a:pt x="1432560" y="368300"/>
                    <a:pt x="1515110" y="285750"/>
                    <a:pt x="1515110" y="184150"/>
                  </a:cubicBezTo>
                  <a:cubicBezTo>
                    <a:pt x="1515110" y="82550"/>
                    <a:pt x="1432560" y="0"/>
                    <a:pt x="1330960" y="0"/>
                  </a:cubicBezTo>
                  <a:close/>
                </a:path>
              </a:pathLst>
            </a:custGeom>
            <a:solidFill>
              <a:srgbClr val="C785DB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939509" cy="6350000"/>
            </a:xfrm>
            <a:custGeom>
              <a:avLst/>
              <a:gdLst/>
              <a:ahLst/>
              <a:cxnLst/>
              <a:rect r="r" b="b" t="t" l="l"/>
              <a:pathLst>
                <a:path h="6350000" w="18939509">
                  <a:moveTo>
                    <a:pt x="18911570" y="6350000"/>
                  </a:moveTo>
                  <a:lnTo>
                    <a:pt x="27940" y="6350000"/>
                  </a:lnTo>
                  <a:cubicBezTo>
                    <a:pt x="12700" y="6350000"/>
                    <a:pt x="0" y="6337300"/>
                    <a:pt x="0" y="6322060"/>
                  </a:cubicBezTo>
                  <a:lnTo>
                    <a:pt x="0" y="27940"/>
                  </a:lnTo>
                  <a:cubicBezTo>
                    <a:pt x="0" y="12700"/>
                    <a:pt x="12700" y="0"/>
                    <a:pt x="27940" y="0"/>
                  </a:cubicBezTo>
                  <a:lnTo>
                    <a:pt x="18911570" y="0"/>
                  </a:lnTo>
                  <a:cubicBezTo>
                    <a:pt x="18926809" y="0"/>
                    <a:pt x="18939509" y="12700"/>
                    <a:pt x="18939509" y="27940"/>
                  </a:cubicBezTo>
                  <a:lnTo>
                    <a:pt x="18939509" y="6322060"/>
                  </a:lnTo>
                  <a:cubicBezTo>
                    <a:pt x="18938239" y="6337300"/>
                    <a:pt x="18926811" y="6350000"/>
                    <a:pt x="18911570" y="6350000"/>
                  </a:cubicBezTo>
                  <a:close/>
                  <a:moveTo>
                    <a:pt x="55880" y="6294120"/>
                  </a:moveTo>
                  <a:lnTo>
                    <a:pt x="18883630" y="6294120"/>
                  </a:lnTo>
                  <a:lnTo>
                    <a:pt x="18883630" y="55880"/>
                  </a:lnTo>
                  <a:lnTo>
                    <a:pt x="55880" y="55880"/>
                  </a:lnTo>
                  <a:lnTo>
                    <a:pt x="55880" y="6294120"/>
                  </a:lnTo>
                  <a:close/>
                  <a:moveTo>
                    <a:pt x="18911570" y="972820"/>
                  </a:moveTo>
                  <a:lnTo>
                    <a:pt x="27940" y="972820"/>
                  </a:lnTo>
                  <a:cubicBezTo>
                    <a:pt x="12700" y="972820"/>
                    <a:pt x="0" y="960120"/>
                    <a:pt x="0" y="944880"/>
                  </a:cubicBezTo>
                  <a:lnTo>
                    <a:pt x="0" y="27940"/>
                  </a:lnTo>
                  <a:cubicBezTo>
                    <a:pt x="0" y="12700"/>
                    <a:pt x="12700" y="0"/>
                    <a:pt x="27940" y="0"/>
                  </a:cubicBezTo>
                  <a:lnTo>
                    <a:pt x="18911570" y="0"/>
                  </a:lnTo>
                  <a:cubicBezTo>
                    <a:pt x="18926809" y="0"/>
                    <a:pt x="18939509" y="12700"/>
                    <a:pt x="18939509" y="27940"/>
                  </a:cubicBezTo>
                  <a:lnTo>
                    <a:pt x="18939509" y="944880"/>
                  </a:lnTo>
                  <a:cubicBezTo>
                    <a:pt x="18938239" y="960120"/>
                    <a:pt x="18926811" y="972820"/>
                    <a:pt x="18911570" y="972820"/>
                  </a:cubicBezTo>
                  <a:close/>
                  <a:moveTo>
                    <a:pt x="55880" y="916940"/>
                  </a:moveTo>
                  <a:lnTo>
                    <a:pt x="18883630" y="916940"/>
                  </a:lnTo>
                  <a:lnTo>
                    <a:pt x="18883630" y="55880"/>
                  </a:lnTo>
                  <a:lnTo>
                    <a:pt x="55880" y="55880"/>
                  </a:lnTo>
                  <a:lnTo>
                    <a:pt x="55880" y="916940"/>
                  </a:lnTo>
                  <a:close/>
                  <a:moveTo>
                    <a:pt x="501650" y="695960"/>
                  </a:moveTo>
                  <a:cubicBezTo>
                    <a:pt x="384810" y="695960"/>
                    <a:pt x="289560" y="600710"/>
                    <a:pt x="289560" y="483870"/>
                  </a:cubicBezTo>
                  <a:cubicBezTo>
                    <a:pt x="289560" y="367030"/>
                    <a:pt x="384810" y="271780"/>
                    <a:pt x="501650" y="271780"/>
                  </a:cubicBezTo>
                  <a:cubicBezTo>
                    <a:pt x="618490" y="271780"/>
                    <a:pt x="713740" y="367030"/>
                    <a:pt x="713740" y="483870"/>
                  </a:cubicBezTo>
                  <a:cubicBezTo>
                    <a:pt x="713740" y="600710"/>
                    <a:pt x="618490" y="695960"/>
                    <a:pt x="501650" y="695960"/>
                  </a:cubicBezTo>
                  <a:close/>
                  <a:moveTo>
                    <a:pt x="501650" y="327660"/>
                  </a:moveTo>
                  <a:cubicBezTo>
                    <a:pt x="415290" y="327660"/>
                    <a:pt x="345440" y="397510"/>
                    <a:pt x="345440" y="483870"/>
                  </a:cubicBezTo>
                  <a:cubicBezTo>
                    <a:pt x="345440" y="570230"/>
                    <a:pt x="415290" y="640080"/>
                    <a:pt x="501650" y="640080"/>
                  </a:cubicBezTo>
                  <a:cubicBezTo>
                    <a:pt x="588010" y="640080"/>
                    <a:pt x="657860" y="570230"/>
                    <a:pt x="657860" y="483870"/>
                  </a:cubicBezTo>
                  <a:cubicBezTo>
                    <a:pt x="657860" y="397510"/>
                    <a:pt x="588010" y="327660"/>
                    <a:pt x="501650" y="327660"/>
                  </a:cubicBezTo>
                  <a:close/>
                  <a:moveTo>
                    <a:pt x="1074420" y="695960"/>
                  </a:moveTo>
                  <a:cubicBezTo>
                    <a:pt x="957580" y="695960"/>
                    <a:pt x="862330" y="600710"/>
                    <a:pt x="862330" y="483870"/>
                  </a:cubicBezTo>
                  <a:cubicBezTo>
                    <a:pt x="862330" y="367030"/>
                    <a:pt x="957580" y="271780"/>
                    <a:pt x="1074420" y="271780"/>
                  </a:cubicBezTo>
                  <a:cubicBezTo>
                    <a:pt x="1191260" y="271780"/>
                    <a:pt x="1286510" y="367030"/>
                    <a:pt x="1286510" y="483870"/>
                  </a:cubicBezTo>
                  <a:cubicBezTo>
                    <a:pt x="1286510" y="600710"/>
                    <a:pt x="1191260" y="695960"/>
                    <a:pt x="1074420" y="695960"/>
                  </a:cubicBezTo>
                  <a:close/>
                  <a:moveTo>
                    <a:pt x="1074420" y="327660"/>
                  </a:moveTo>
                  <a:cubicBezTo>
                    <a:pt x="988060" y="327660"/>
                    <a:pt x="918210" y="397510"/>
                    <a:pt x="918210" y="483870"/>
                  </a:cubicBezTo>
                  <a:cubicBezTo>
                    <a:pt x="918210" y="570230"/>
                    <a:pt x="988060" y="640080"/>
                    <a:pt x="1074420" y="640080"/>
                  </a:cubicBezTo>
                  <a:cubicBezTo>
                    <a:pt x="1160780" y="640080"/>
                    <a:pt x="1230630" y="570230"/>
                    <a:pt x="1230630" y="483870"/>
                  </a:cubicBezTo>
                  <a:cubicBezTo>
                    <a:pt x="1230630" y="397510"/>
                    <a:pt x="1160780" y="327660"/>
                    <a:pt x="1074420" y="327660"/>
                  </a:cubicBezTo>
                  <a:close/>
                  <a:moveTo>
                    <a:pt x="1648460" y="695960"/>
                  </a:moveTo>
                  <a:cubicBezTo>
                    <a:pt x="1531620" y="695960"/>
                    <a:pt x="1436370" y="600710"/>
                    <a:pt x="1436370" y="483870"/>
                  </a:cubicBezTo>
                  <a:cubicBezTo>
                    <a:pt x="1436370" y="367030"/>
                    <a:pt x="1531620" y="271780"/>
                    <a:pt x="1648460" y="271780"/>
                  </a:cubicBezTo>
                  <a:cubicBezTo>
                    <a:pt x="1765300" y="271780"/>
                    <a:pt x="1860550" y="367030"/>
                    <a:pt x="1860550" y="483870"/>
                  </a:cubicBezTo>
                  <a:cubicBezTo>
                    <a:pt x="1860550" y="600710"/>
                    <a:pt x="1765300" y="695960"/>
                    <a:pt x="1648460" y="695960"/>
                  </a:cubicBezTo>
                  <a:close/>
                  <a:moveTo>
                    <a:pt x="1648460" y="327660"/>
                  </a:moveTo>
                  <a:cubicBezTo>
                    <a:pt x="1562100" y="327660"/>
                    <a:pt x="1492250" y="397510"/>
                    <a:pt x="1492250" y="483870"/>
                  </a:cubicBezTo>
                  <a:cubicBezTo>
                    <a:pt x="1492250" y="570230"/>
                    <a:pt x="1562100" y="640080"/>
                    <a:pt x="1648460" y="640080"/>
                  </a:cubicBezTo>
                  <a:cubicBezTo>
                    <a:pt x="1734820" y="640080"/>
                    <a:pt x="1804670" y="570230"/>
                    <a:pt x="1804670" y="483870"/>
                  </a:cubicBezTo>
                  <a:cubicBezTo>
                    <a:pt x="1804670" y="397510"/>
                    <a:pt x="1733550" y="327660"/>
                    <a:pt x="1648460" y="327660"/>
                  </a:cubicBezTo>
                  <a:close/>
                  <a:moveTo>
                    <a:pt x="18501361" y="670560"/>
                  </a:moveTo>
                  <a:lnTo>
                    <a:pt x="18501361" y="302260"/>
                  </a:lnTo>
                  <a:cubicBezTo>
                    <a:pt x="18501361" y="287020"/>
                    <a:pt x="18488661" y="274320"/>
                    <a:pt x="18473421" y="274320"/>
                  </a:cubicBezTo>
                  <a:cubicBezTo>
                    <a:pt x="18458182" y="274320"/>
                    <a:pt x="18445482" y="287020"/>
                    <a:pt x="18445482" y="302260"/>
                  </a:cubicBezTo>
                  <a:lnTo>
                    <a:pt x="18445482" y="670560"/>
                  </a:lnTo>
                  <a:cubicBezTo>
                    <a:pt x="18445482" y="685800"/>
                    <a:pt x="18458182" y="698500"/>
                    <a:pt x="18473421" y="698500"/>
                  </a:cubicBezTo>
                  <a:cubicBezTo>
                    <a:pt x="18488661" y="698500"/>
                    <a:pt x="18501361" y="685800"/>
                    <a:pt x="18501361" y="670560"/>
                  </a:cubicBezTo>
                  <a:close/>
                  <a:moveTo>
                    <a:pt x="18685511" y="488950"/>
                  </a:moveTo>
                  <a:cubicBezTo>
                    <a:pt x="18685511" y="473710"/>
                    <a:pt x="18672811" y="461010"/>
                    <a:pt x="18657571" y="461010"/>
                  </a:cubicBezTo>
                  <a:lnTo>
                    <a:pt x="18289271" y="458470"/>
                  </a:lnTo>
                  <a:cubicBezTo>
                    <a:pt x="18275302" y="457200"/>
                    <a:pt x="18261332" y="471170"/>
                    <a:pt x="18261332" y="486410"/>
                  </a:cubicBezTo>
                  <a:cubicBezTo>
                    <a:pt x="18261332" y="501650"/>
                    <a:pt x="18274032" y="514350"/>
                    <a:pt x="18289271" y="514350"/>
                  </a:cubicBezTo>
                  <a:lnTo>
                    <a:pt x="18657571" y="516890"/>
                  </a:lnTo>
                  <a:lnTo>
                    <a:pt x="18657571" y="516890"/>
                  </a:lnTo>
                  <a:cubicBezTo>
                    <a:pt x="18672811" y="516890"/>
                    <a:pt x="18685511" y="504190"/>
                    <a:pt x="18685511" y="488950"/>
                  </a:cubicBezTo>
                  <a:close/>
                </a:path>
              </a:pathLst>
            </a:custGeom>
            <a:solidFill>
              <a:srgbClr val="272727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5960987" y="7265644"/>
            <a:ext cx="9144000" cy="5143500"/>
          </a:xfrm>
          <a:custGeom>
            <a:avLst/>
            <a:gdLst/>
            <a:ahLst/>
            <a:cxnLst/>
            <a:rect r="r" b="b" t="t" l="l"/>
            <a:pathLst>
              <a:path h="5143500" w="91440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5061101" y="6142123"/>
            <a:ext cx="11705343" cy="8704519"/>
          </a:xfrm>
          <a:custGeom>
            <a:avLst/>
            <a:gdLst/>
            <a:ahLst/>
            <a:cxnLst/>
            <a:rect r="r" b="b" t="t" l="l"/>
            <a:pathLst>
              <a:path h="8704519" w="11705343">
                <a:moveTo>
                  <a:pt x="0" y="0"/>
                </a:moveTo>
                <a:lnTo>
                  <a:pt x="11705343" y="0"/>
                </a:lnTo>
                <a:lnTo>
                  <a:pt x="11705343" y="8704519"/>
                </a:lnTo>
                <a:lnTo>
                  <a:pt x="0" y="87045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958893" y="3910268"/>
            <a:ext cx="6376732" cy="6376732"/>
          </a:xfrm>
          <a:custGeom>
            <a:avLst/>
            <a:gdLst/>
            <a:ahLst/>
            <a:cxnLst/>
            <a:rect r="r" b="b" t="t" l="l"/>
            <a:pathLst>
              <a:path h="6376732" w="6376732">
                <a:moveTo>
                  <a:pt x="0" y="0"/>
                </a:moveTo>
                <a:lnTo>
                  <a:pt x="6376732" y="0"/>
                </a:lnTo>
                <a:lnTo>
                  <a:pt x="6376732" y="6376732"/>
                </a:lnTo>
                <a:lnTo>
                  <a:pt x="0" y="63767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103280" y="-4179999"/>
            <a:ext cx="8687389" cy="6460259"/>
          </a:xfrm>
          <a:custGeom>
            <a:avLst/>
            <a:gdLst/>
            <a:ahLst/>
            <a:cxnLst/>
            <a:rect r="r" b="b" t="t" l="l"/>
            <a:pathLst>
              <a:path h="6460259" w="8687389">
                <a:moveTo>
                  <a:pt x="0" y="0"/>
                </a:moveTo>
                <a:lnTo>
                  <a:pt x="8687389" y="0"/>
                </a:lnTo>
                <a:lnTo>
                  <a:pt x="8687389" y="6460258"/>
                </a:lnTo>
                <a:lnTo>
                  <a:pt x="0" y="64602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239973" y="-354817"/>
            <a:ext cx="6376732" cy="6376732"/>
          </a:xfrm>
          <a:custGeom>
            <a:avLst/>
            <a:gdLst/>
            <a:ahLst/>
            <a:cxnLst/>
            <a:rect r="r" b="b" t="t" l="l"/>
            <a:pathLst>
              <a:path h="6376732" w="6376732">
                <a:moveTo>
                  <a:pt x="0" y="0"/>
                </a:moveTo>
                <a:lnTo>
                  <a:pt x="6376731" y="0"/>
                </a:lnTo>
                <a:lnTo>
                  <a:pt x="6376731" y="6376732"/>
                </a:lnTo>
                <a:lnTo>
                  <a:pt x="0" y="63767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532900" y="1179857"/>
            <a:ext cx="15005694" cy="8078443"/>
            <a:chOff x="0" y="0"/>
            <a:chExt cx="20007592" cy="10771257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85877"/>
              <a:ext cx="20007592" cy="10685380"/>
              <a:chOff x="0" y="0"/>
              <a:chExt cx="3397006" cy="181422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3397006" cy="1814226"/>
              </a:xfrm>
              <a:custGeom>
                <a:avLst/>
                <a:gdLst/>
                <a:ahLst/>
                <a:cxnLst/>
                <a:rect r="r" b="b" t="t" l="l"/>
                <a:pathLst>
                  <a:path h="1814226" w="3397006">
                    <a:moveTo>
                      <a:pt x="0" y="0"/>
                    </a:moveTo>
                    <a:lnTo>
                      <a:pt x="3397006" y="0"/>
                    </a:lnTo>
                    <a:lnTo>
                      <a:pt x="3397006" y="1814226"/>
                    </a:lnTo>
                    <a:lnTo>
                      <a:pt x="0" y="1814226"/>
                    </a:lnTo>
                    <a:close/>
                  </a:path>
                </a:pathLst>
              </a:custGeom>
              <a:solidFill>
                <a:srgbClr val="FDFCF5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28575"/>
                <a:ext cx="3397006" cy="184280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0"/>
              <a:ext cx="20007592" cy="1008983"/>
              <a:chOff x="0" y="0"/>
              <a:chExt cx="3397006" cy="171311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3397006" cy="171311"/>
              </a:xfrm>
              <a:custGeom>
                <a:avLst/>
                <a:gdLst/>
                <a:ahLst/>
                <a:cxnLst/>
                <a:rect r="r" b="b" t="t" l="l"/>
                <a:pathLst>
                  <a:path h="171311" w="3397006">
                    <a:moveTo>
                      <a:pt x="0" y="0"/>
                    </a:moveTo>
                    <a:lnTo>
                      <a:pt x="3397006" y="0"/>
                    </a:lnTo>
                    <a:lnTo>
                      <a:pt x="3397006" y="171311"/>
                    </a:lnTo>
                    <a:lnTo>
                      <a:pt x="0" y="171311"/>
                    </a:lnTo>
                    <a:close/>
                  </a:path>
                </a:pathLst>
              </a:custGeom>
              <a:solidFill>
                <a:srgbClr val="1489EE"/>
              </a:solidFill>
              <a:ln w="28575" cap="sq">
                <a:solidFill>
                  <a:srgbClr val="272727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28575"/>
                <a:ext cx="3397006" cy="1998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578847" y="286205"/>
              <a:ext cx="436573" cy="436573"/>
            </a:xfrm>
            <a:custGeom>
              <a:avLst/>
              <a:gdLst/>
              <a:ahLst/>
              <a:cxnLst/>
              <a:rect r="r" b="b" t="t" l="l"/>
              <a:pathLst>
                <a:path h="436573" w="436573">
                  <a:moveTo>
                    <a:pt x="0" y="0"/>
                  </a:moveTo>
                  <a:lnTo>
                    <a:pt x="436573" y="0"/>
                  </a:lnTo>
                  <a:lnTo>
                    <a:pt x="436573" y="436573"/>
                  </a:lnTo>
                  <a:lnTo>
                    <a:pt x="0" y="4365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703070" y="7477542"/>
            <a:ext cx="2777973" cy="706756"/>
            <a:chOff x="0" y="0"/>
            <a:chExt cx="731647" cy="18614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31647" cy="186142"/>
            </a:xfrm>
            <a:custGeom>
              <a:avLst/>
              <a:gdLst/>
              <a:ahLst/>
              <a:cxnLst/>
              <a:rect r="r" b="b" t="t" l="l"/>
              <a:pathLst>
                <a:path h="186142" w="731647">
                  <a:moveTo>
                    <a:pt x="0" y="0"/>
                  </a:moveTo>
                  <a:lnTo>
                    <a:pt x="731647" y="0"/>
                  </a:lnTo>
                  <a:lnTo>
                    <a:pt x="731647" y="186142"/>
                  </a:lnTo>
                  <a:lnTo>
                    <a:pt x="0" y="186142"/>
                  </a:lnTo>
                  <a:close/>
                </a:path>
              </a:pathLst>
            </a:custGeom>
            <a:solidFill>
              <a:srgbClr val="FDFCF5"/>
            </a:solidFill>
            <a:ln w="19050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731647" cy="224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39"/>
                </a:lnSpc>
                <a:spcBef>
                  <a:spcPct val="0"/>
                </a:spcBef>
              </a:pPr>
              <a:r>
                <a:rPr lang="en-US" b="true" sz="1599" u="sng">
                  <a:solidFill>
                    <a:srgbClr val="272727"/>
                  </a:solidFill>
                  <a:latin typeface="Open Sauce Medium"/>
                  <a:ea typeface="Open Sauce Medium"/>
                  <a:cs typeface="Open Sauce Medium"/>
                  <a:sym typeface="Open Sauce Medium"/>
                  <a:hlinkClick r:id="rId13" action="ppaction://hlinksldjump"/>
                </a:rPr>
                <a:t>Back to Agenda Page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2092213" y="8563207"/>
            <a:ext cx="430372" cy="430372"/>
          </a:xfrm>
          <a:custGeom>
            <a:avLst/>
            <a:gdLst/>
            <a:ahLst/>
            <a:cxnLst/>
            <a:rect r="r" b="b" t="t" l="l"/>
            <a:pathLst>
              <a:path h="430372" w="430372">
                <a:moveTo>
                  <a:pt x="0" y="0"/>
                </a:moveTo>
                <a:lnTo>
                  <a:pt x="430371" y="0"/>
                </a:lnTo>
                <a:lnTo>
                  <a:pt x="430371" y="430371"/>
                </a:lnTo>
                <a:lnTo>
                  <a:pt x="0" y="4303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6240703" y="6142123"/>
            <a:ext cx="903784" cy="903784"/>
          </a:xfrm>
          <a:custGeom>
            <a:avLst/>
            <a:gdLst/>
            <a:ahLst/>
            <a:cxnLst/>
            <a:rect r="r" b="b" t="t" l="l"/>
            <a:pathLst>
              <a:path h="903784" w="903784">
                <a:moveTo>
                  <a:pt x="0" y="0"/>
                </a:moveTo>
                <a:lnTo>
                  <a:pt x="903784" y="0"/>
                </a:lnTo>
                <a:lnTo>
                  <a:pt x="903784" y="903784"/>
                </a:lnTo>
                <a:lnTo>
                  <a:pt x="0" y="90378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729868" y="8778392"/>
            <a:ext cx="899212" cy="899212"/>
          </a:xfrm>
          <a:custGeom>
            <a:avLst/>
            <a:gdLst/>
            <a:ahLst/>
            <a:cxnLst/>
            <a:rect r="r" b="b" t="t" l="l"/>
            <a:pathLst>
              <a:path h="899212" w="899212">
                <a:moveTo>
                  <a:pt x="0" y="0"/>
                </a:moveTo>
                <a:lnTo>
                  <a:pt x="899211" y="0"/>
                </a:lnTo>
                <a:lnTo>
                  <a:pt x="899211" y="899212"/>
                </a:lnTo>
                <a:lnTo>
                  <a:pt x="0" y="8992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2948392" y="1431277"/>
            <a:ext cx="1253742" cy="1217270"/>
          </a:xfrm>
          <a:custGeom>
            <a:avLst/>
            <a:gdLst/>
            <a:ahLst/>
            <a:cxnLst/>
            <a:rect r="r" b="b" t="t" l="l"/>
            <a:pathLst>
              <a:path h="1217270" w="1253742">
                <a:moveTo>
                  <a:pt x="0" y="0"/>
                </a:moveTo>
                <a:lnTo>
                  <a:pt x="1253742" y="0"/>
                </a:lnTo>
                <a:lnTo>
                  <a:pt x="1253742" y="1217269"/>
                </a:lnTo>
                <a:lnTo>
                  <a:pt x="0" y="121726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5556115" y="8048383"/>
            <a:ext cx="722625" cy="1029647"/>
          </a:xfrm>
          <a:custGeom>
            <a:avLst/>
            <a:gdLst/>
            <a:ahLst/>
            <a:cxnLst/>
            <a:rect r="r" b="b" t="t" l="l"/>
            <a:pathLst>
              <a:path h="1029647" w="722625">
                <a:moveTo>
                  <a:pt x="0" y="0"/>
                </a:moveTo>
                <a:lnTo>
                  <a:pt x="722625" y="0"/>
                </a:lnTo>
                <a:lnTo>
                  <a:pt x="722625" y="1029647"/>
                </a:lnTo>
                <a:lnTo>
                  <a:pt x="0" y="102964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5062498" y="2280259"/>
            <a:ext cx="854929" cy="854929"/>
          </a:xfrm>
          <a:custGeom>
            <a:avLst/>
            <a:gdLst/>
            <a:ahLst/>
            <a:cxnLst/>
            <a:rect r="r" b="b" t="t" l="l"/>
            <a:pathLst>
              <a:path h="854929" w="854929">
                <a:moveTo>
                  <a:pt x="0" y="0"/>
                </a:moveTo>
                <a:lnTo>
                  <a:pt x="854929" y="0"/>
                </a:lnTo>
                <a:lnTo>
                  <a:pt x="854929" y="854929"/>
                </a:lnTo>
                <a:lnTo>
                  <a:pt x="0" y="85492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2307398" y="3135188"/>
            <a:ext cx="13401917" cy="3919928"/>
          </a:xfrm>
          <a:custGeom>
            <a:avLst/>
            <a:gdLst/>
            <a:ahLst/>
            <a:cxnLst/>
            <a:rect r="r" b="b" t="t" l="l"/>
            <a:pathLst>
              <a:path h="3919928" w="13401917">
                <a:moveTo>
                  <a:pt x="0" y="0"/>
                </a:moveTo>
                <a:lnTo>
                  <a:pt x="13401917" y="0"/>
                </a:lnTo>
                <a:lnTo>
                  <a:pt x="13401917" y="3919928"/>
                </a:lnTo>
                <a:lnTo>
                  <a:pt x="0" y="3919928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4481043" y="2295704"/>
            <a:ext cx="9864933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272727"/>
                </a:solidFill>
                <a:latin typeface="The Youngest"/>
                <a:ea typeface="The Youngest"/>
                <a:cs typeface="The Youngest"/>
                <a:sym typeface="The Youngest"/>
              </a:rPr>
              <a:t>Grafik Pengeluaran Pelanggan di berbagai Kategori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22021" y="-334868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143793" y="7479243"/>
            <a:ext cx="2777973" cy="706756"/>
            <a:chOff x="0" y="0"/>
            <a:chExt cx="731647" cy="1861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31647" cy="186142"/>
            </a:xfrm>
            <a:custGeom>
              <a:avLst/>
              <a:gdLst/>
              <a:ahLst/>
              <a:cxnLst/>
              <a:rect r="r" b="b" t="t" l="l"/>
              <a:pathLst>
                <a:path h="186142" w="731647">
                  <a:moveTo>
                    <a:pt x="0" y="0"/>
                  </a:moveTo>
                  <a:lnTo>
                    <a:pt x="731647" y="0"/>
                  </a:lnTo>
                  <a:lnTo>
                    <a:pt x="731647" y="186142"/>
                  </a:lnTo>
                  <a:lnTo>
                    <a:pt x="0" y="186142"/>
                  </a:lnTo>
                  <a:close/>
                </a:path>
              </a:pathLst>
            </a:custGeom>
            <a:solidFill>
              <a:srgbClr val="FDFCF5"/>
            </a:solidFill>
            <a:ln w="19050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31647" cy="224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39"/>
                </a:lnSpc>
                <a:spcBef>
                  <a:spcPct val="0"/>
                </a:spcBef>
              </a:pPr>
              <a:r>
                <a:rPr lang="en-US" b="true" sz="1599" u="sng">
                  <a:solidFill>
                    <a:srgbClr val="272727"/>
                  </a:solidFill>
                  <a:latin typeface="Open Sauce Medium"/>
                  <a:ea typeface="Open Sauce Medium"/>
                  <a:cs typeface="Open Sauce Medium"/>
                  <a:sym typeface="Open Sauce Medium"/>
                  <a:hlinkClick r:id="rId4" action="ppaction://hlinksldjump"/>
                </a:rPr>
                <a:t>Back to Agenda Page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584233" y="8350511"/>
            <a:ext cx="675067" cy="675067"/>
          </a:xfrm>
          <a:custGeom>
            <a:avLst/>
            <a:gdLst/>
            <a:ahLst/>
            <a:cxnLst/>
            <a:rect r="r" b="b" t="t" l="l"/>
            <a:pathLst>
              <a:path h="675067" w="675067">
                <a:moveTo>
                  <a:pt x="0" y="0"/>
                </a:moveTo>
                <a:lnTo>
                  <a:pt x="675067" y="0"/>
                </a:lnTo>
                <a:lnTo>
                  <a:pt x="675067" y="675067"/>
                </a:lnTo>
                <a:lnTo>
                  <a:pt x="0" y="6750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1028700"/>
            <a:ext cx="1083566" cy="1120228"/>
          </a:xfrm>
          <a:custGeom>
            <a:avLst/>
            <a:gdLst/>
            <a:ahLst/>
            <a:cxnLst/>
            <a:rect r="r" b="b" t="t" l="l"/>
            <a:pathLst>
              <a:path h="1120228" w="1083566">
                <a:moveTo>
                  <a:pt x="0" y="0"/>
                </a:moveTo>
                <a:lnTo>
                  <a:pt x="1083566" y="0"/>
                </a:lnTo>
                <a:lnTo>
                  <a:pt x="1083566" y="1120228"/>
                </a:lnTo>
                <a:lnTo>
                  <a:pt x="0" y="11202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028531" y="7407948"/>
            <a:ext cx="1107702" cy="1107702"/>
          </a:xfrm>
          <a:custGeom>
            <a:avLst/>
            <a:gdLst/>
            <a:ahLst/>
            <a:cxnLst/>
            <a:rect r="r" b="b" t="t" l="l"/>
            <a:pathLst>
              <a:path h="1107702" w="1107702">
                <a:moveTo>
                  <a:pt x="0" y="0"/>
                </a:moveTo>
                <a:lnTo>
                  <a:pt x="1107701" y="0"/>
                </a:lnTo>
                <a:lnTo>
                  <a:pt x="1107701" y="1107702"/>
                </a:lnTo>
                <a:lnTo>
                  <a:pt x="0" y="11077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908016" y="1889977"/>
            <a:ext cx="15013750" cy="5235888"/>
          </a:xfrm>
          <a:custGeom>
            <a:avLst/>
            <a:gdLst/>
            <a:ahLst/>
            <a:cxnLst/>
            <a:rect r="r" b="b" t="t" l="l"/>
            <a:pathLst>
              <a:path h="5235888" w="15013750">
                <a:moveTo>
                  <a:pt x="0" y="0"/>
                </a:moveTo>
                <a:lnTo>
                  <a:pt x="15013751" y="0"/>
                </a:lnTo>
                <a:lnTo>
                  <a:pt x="15013751" y="5235888"/>
                </a:lnTo>
                <a:lnTo>
                  <a:pt x="0" y="523588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60062" y="4869745"/>
            <a:ext cx="4053686" cy="2962876"/>
          </a:xfrm>
          <a:custGeom>
            <a:avLst/>
            <a:gdLst/>
            <a:ahLst/>
            <a:cxnLst/>
            <a:rect r="r" b="b" t="t" l="l"/>
            <a:pathLst>
              <a:path h="2962876" w="4053686">
                <a:moveTo>
                  <a:pt x="0" y="0"/>
                </a:moveTo>
                <a:lnTo>
                  <a:pt x="4053687" y="0"/>
                </a:lnTo>
                <a:lnTo>
                  <a:pt x="4053687" y="2962876"/>
                </a:lnTo>
                <a:lnTo>
                  <a:pt x="0" y="29628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5691517"/>
            <a:ext cx="4684256" cy="1434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1"/>
              </a:lnSpc>
              <a:spcBef>
                <a:spcPct val="0"/>
              </a:spcBef>
            </a:pPr>
            <a:r>
              <a:rPr lang="en-US" sz="2779">
                <a:solidFill>
                  <a:srgbClr val="272727"/>
                </a:solidFill>
                <a:latin typeface="The Youngest"/>
                <a:ea typeface="The Youngest"/>
                <a:cs typeface="The Youngest"/>
                <a:sym typeface="The Youngest"/>
              </a:rPr>
              <a:t>Segmentasi Pelanggan Berdasarkan Channel dan Region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89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39977">
            <a:off x="15473797" y="9213369"/>
            <a:ext cx="477761" cy="834186"/>
          </a:xfrm>
          <a:custGeom>
            <a:avLst/>
            <a:gdLst/>
            <a:ahLst/>
            <a:cxnLst/>
            <a:rect r="r" b="b" t="t" l="l"/>
            <a:pathLst>
              <a:path h="834186" w="477761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39977">
            <a:off x="16461079" y="8501128"/>
            <a:ext cx="477761" cy="834186"/>
          </a:xfrm>
          <a:custGeom>
            <a:avLst/>
            <a:gdLst/>
            <a:ahLst/>
            <a:cxnLst/>
            <a:rect r="r" b="b" t="t" l="l"/>
            <a:pathLst>
              <a:path h="834186" w="477761">
                <a:moveTo>
                  <a:pt x="0" y="0"/>
                </a:moveTo>
                <a:lnTo>
                  <a:pt x="477761" y="0"/>
                </a:lnTo>
                <a:lnTo>
                  <a:pt x="477761" y="834185"/>
                </a:lnTo>
                <a:lnTo>
                  <a:pt x="0" y="8341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17041" y="1028700"/>
            <a:ext cx="2777973" cy="706756"/>
            <a:chOff x="0" y="0"/>
            <a:chExt cx="731647" cy="1861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31647" cy="186142"/>
            </a:xfrm>
            <a:custGeom>
              <a:avLst/>
              <a:gdLst/>
              <a:ahLst/>
              <a:cxnLst/>
              <a:rect r="r" b="b" t="t" l="l"/>
              <a:pathLst>
                <a:path h="186142" w="731647">
                  <a:moveTo>
                    <a:pt x="0" y="0"/>
                  </a:moveTo>
                  <a:lnTo>
                    <a:pt x="731647" y="0"/>
                  </a:lnTo>
                  <a:lnTo>
                    <a:pt x="731647" y="186142"/>
                  </a:lnTo>
                  <a:lnTo>
                    <a:pt x="0" y="186142"/>
                  </a:lnTo>
                  <a:close/>
                </a:path>
              </a:pathLst>
            </a:custGeom>
            <a:solidFill>
              <a:srgbClr val="FDFCF5"/>
            </a:solidFill>
            <a:ln w="19050" cap="sq">
              <a:solidFill>
                <a:srgbClr val="272727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731647" cy="224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39"/>
                </a:lnSpc>
                <a:spcBef>
                  <a:spcPct val="0"/>
                </a:spcBef>
              </a:pPr>
              <a:r>
                <a:rPr lang="en-US" b="true" sz="1599" u="sng">
                  <a:solidFill>
                    <a:srgbClr val="272727"/>
                  </a:solidFill>
                  <a:latin typeface="Open Sauce Medium"/>
                  <a:ea typeface="Open Sauce Medium"/>
                  <a:cs typeface="Open Sauce Medium"/>
                  <a:sym typeface="Open Sauce Medium"/>
                  <a:hlinkClick r:id="rId6" action="ppaction://hlinksldjump"/>
                </a:rPr>
                <a:t>Back to Agenda Page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097340" y="2216480"/>
            <a:ext cx="1187780" cy="1187780"/>
          </a:xfrm>
          <a:custGeom>
            <a:avLst/>
            <a:gdLst/>
            <a:ahLst/>
            <a:cxnLst/>
            <a:rect r="r" b="b" t="t" l="l"/>
            <a:pathLst>
              <a:path h="1187780" w="1187780">
                <a:moveTo>
                  <a:pt x="0" y="0"/>
                </a:moveTo>
                <a:lnTo>
                  <a:pt x="1187780" y="0"/>
                </a:lnTo>
                <a:lnTo>
                  <a:pt x="1187780" y="1187780"/>
                </a:lnTo>
                <a:lnTo>
                  <a:pt x="0" y="11877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097340" y="3825052"/>
            <a:ext cx="1194496" cy="1194496"/>
          </a:xfrm>
          <a:custGeom>
            <a:avLst/>
            <a:gdLst/>
            <a:ahLst/>
            <a:cxnLst/>
            <a:rect r="r" b="b" t="t" l="l"/>
            <a:pathLst>
              <a:path h="1194496" w="1194496">
                <a:moveTo>
                  <a:pt x="0" y="0"/>
                </a:moveTo>
                <a:lnTo>
                  <a:pt x="1194496" y="0"/>
                </a:lnTo>
                <a:lnTo>
                  <a:pt x="1194496" y="1194495"/>
                </a:lnTo>
                <a:lnTo>
                  <a:pt x="0" y="11944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18785" y="8760044"/>
            <a:ext cx="1374486" cy="842185"/>
          </a:xfrm>
          <a:custGeom>
            <a:avLst/>
            <a:gdLst/>
            <a:ahLst/>
            <a:cxnLst/>
            <a:rect r="r" b="b" t="t" l="l"/>
            <a:pathLst>
              <a:path h="842185" w="1374486">
                <a:moveTo>
                  <a:pt x="0" y="0"/>
                </a:moveTo>
                <a:lnTo>
                  <a:pt x="1374485" y="0"/>
                </a:lnTo>
                <a:lnTo>
                  <a:pt x="1374485" y="842185"/>
                </a:lnTo>
                <a:lnTo>
                  <a:pt x="0" y="8421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097986" y="229739"/>
            <a:ext cx="1011238" cy="989174"/>
          </a:xfrm>
          <a:custGeom>
            <a:avLst/>
            <a:gdLst/>
            <a:ahLst/>
            <a:cxnLst/>
            <a:rect r="r" b="b" t="t" l="l"/>
            <a:pathLst>
              <a:path h="989174" w="1011238">
                <a:moveTo>
                  <a:pt x="0" y="0"/>
                </a:moveTo>
                <a:lnTo>
                  <a:pt x="1011237" y="0"/>
                </a:lnTo>
                <a:lnTo>
                  <a:pt x="1011237" y="989174"/>
                </a:lnTo>
                <a:lnTo>
                  <a:pt x="0" y="98917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981757" y="2079385"/>
            <a:ext cx="11429735" cy="7522844"/>
          </a:xfrm>
          <a:custGeom>
            <a:avLst/>
            <a:gdLst/>
            <a:ahLst/>
            <a:cxnLst/>
            <a:rect r="r" b="b" t="t" l="l"/>
            <a:pathLst>
              <a:path h="7522844" w="11429735">
                <a:moveTo>
                  <a:pt x="0" y="0"/>
                </a:moveTo>
                <a:lnTo>
                  <a:pt x="11429736" y="0"/>
                </a:lnTo>
                <a:lnTo>
                  <a:pt x="11429736" y="7522844"/>
                </a:lnTo>
                <a:lnTo>
                  <a:pt x="0" y="752284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39977">
            <a:off x="15172612" y="7602476"/>
            <a:ext cx="477761" cy="834186"/>
          </a:xfrm>
          <a:custGeom>
            <a:avLst/>
            <a:gdLst/>
            <a:ahLst/>
            <a:cxnLst/>
            <a:rect r="r" b="b" t="t" l="l"/>
            <a:pathLst>
              <a:path h="834186" w="477761">
                <a:moveTo>
                  <a:pt x="0" y="0"/>
                </a:moveTo>
                <a:lnTo>
                  <a:pt x="477761" y="0"/>
                </a:lnTo>
                <a:lnTo>
                  <a:pt x="477761" y="834186"/>
                </a:lnTo>
                <a:lnTo>
                  <a:pt x="0" y="83418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431459" y="3758377"/>
            <a:ext cx="9339265" cy="584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5381" indent="-357691" lvl="1">
              <a:lnSpc>
                <a:spcPts val="4638"/>
              </a:lnSpc>
              <a:buAutoNum type="arabicPeriod" startAt="1"/>
            </a:pPr>
            <a:r>
              <a:rPr lang="en-US" sz="3313">
                <a:solidFill>
                  <a:srgbClr val="272727"/>
                </a:solidFill>
                <a:latin typeface="The Youngest"/>
                <a:ea typeface="The Youngest"/>
                <a:cs typeface="The Youngest"/>
                <a:sym typeface="The Youngest"/>
              </a:rPr>
              <a:t>Sebagian besar Pengeluaran pelanggan terkonsentrasi pada kategori fresh dan grocery</a:t>
            </a:r>
          </a:p>
          <a:p>
            <a:pPr algn="l" marL="715381" indent="-357691" lvl="1">
              <a:lnSpc>
                <a:spcPts val="4638"/>
              </a:lnSpc>
              <a:buAutoNum type="arabicPeriod" startAt="1"/>
            </a:pPr>
            <a:r>
              <a:rPr lang="en-US" sz="3313">
                <a:solidFill>
                  <a:srgbClr val="272727"/>
                </a:solidFill>
                <a:latin typeface="The Youngest"/>
                <a:ea typeface="The Youngest"/>
                <a:cs typeface="The Youngest"/>
                <a:sym typeface="The Youngest"/>
              </a:rPr>
              <a:t>Channel retail memiliki total pengeluaran yanglebih tinggi dibanding horeca</a:t>
            </a:r>
          </a:p>
          <a:p>
            <a:pPr algn="l">
              <a:lnSpc>
                <a:spcPts val="4638"/>
              </a:lnSpc>
            </a:pPr>
            <a:r>
              <a:rPr lang="en-US" sz="3313">
                <a:solidFill>
                  <a:srgbClr val="272727"/>
                </a:solidFill>
                <a:latin typeface="The Youngest"/>
                <a:ea typeface="The Youngest"/>
                <a:cs typeface="The Youngest"/>
                <a:sym typeface="The Youngest"/>
              </a:rPr>
              <a:t>Rekomendasi :</a:t>
            </a:r>
          </a:p>
          <a:p>
            <a:pPr algn="l" marL="715381" indent="-357691" lvl="1">
              <a:lnSpc>
                <a:spcPts val="4638"/>
              </a:lnSpc>
              <a:buAutoNum type="arabicPeriod" startAt="1"/>
            </a:pPr>
            <a:r>
              <a:rPr lang="en-US" sz="3313">
                <a:solidFill>
                  <a:srgbClr val="272727"/>
                </a:solidFill>
                <a:latin typeface="The Youngest"/>
                <a:ea typeface="The Youngest"/>
                <a:cs typeface="The Youngest"/>
                <a:sym typeface="The Youngest"/>
              </a:rPr>
              <a:t>Memfokuskan pada optimalisasi distribusi produk Fresh dan Grocery di channel Retail.</a:t>
            </a:r>
          </a:p>
          <a:p>
            <a:pPr algn="l" marL="715381" indent="-357691" lvl="1">
              <a:lnSpc>
                <a:spcPts val="4638"/>
              </a:lnSpc>
              <a:spcBef>
                <a:spcPct val="0"/>
              </a:spcBef>
              <a:buAutoNum type="arabicPeriod" startAt="1"/>
            </a:pPr>
            <a:r>
              <a:rPr lang="en-US" sz="3313">
                <a:solidFill>
                  <a:srgbClr val="272727"/>
                </a:solidFill>
                <a:latin typeface="The Youngest"/>
                <a:ea typeface="The Youngest"/>
                <a:cs typeface="The Youngest"/>
                <a:sym typeface="The Youngest"/>
              </a:rPr>
              <a:t>Meningkatkan promosi kategori detergent_paper dan delicassen untuk meningkatkan penjualan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622526" y="473381"/>
            <a:ext cx="8148199" cy="1798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30"/>
              </a:lnSpc>
            </a:pPr>
            <a:r>
              <a:rPr lang="en-US" sz="6700">
                <a:solidFill>
                  <a:srgbClr val="FFACC2"/>
                </a:solidFill>
                <a:latin typeface="Joint"/>
                <a:ea typeface="Joint"/>
                <a:cs typeface="Joint"/>
                <a:sym typeface="Joint"/>
              </a:rPr>
              <a:t>KESIMPULAN DAN REKOMENDASI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DAGZ0EraIqQ</dc:identifier>
  <dcterms:modified xsi:type="dcterms:W3CDTF">2011-08-01T06:04:30Z</dcterms:modified>
  <cp:revision>1</cp:revision>
  <dc:title>Title of your Presentation</dc:title>
</cp:coreProperties>
</file>